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0" r:id="rId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8A8A"/>
    <a:srgbClr val="1141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1818" y="1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91D375-91F1-F436-0E30-723749854F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D1799B0-9DDD-BA35-F50F-12F8405D3A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456110-4991-90F3-AFFD-A24C56087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51FAD-BC5D-4BCD-8DEC-5D5A59AE8D23}" type="datetimeFigureOut">
              <a:rPr lang="es-MX" smtClean="0"/>
              <a:t>22/07/2024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739F7A7-4872-646C-4118-D9552785E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C33260-7D1B-8594-8C62-C4CA30E55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3E6C-35EA-4A09-9C8C-C08E378325C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8632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5B6F63-3698-B288-4A4E-AAF50C909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7CD9E5-A7D9-B635-58FB-EDEB3D13C1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5405DCE-C384-9304-7CE5-83E4BE366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51FAD-BC5D-4BCD-8DEC-5D5A59AE8D23}" type="datetimeFigureOut">
              <a:rPr lang="es-MX" smtClean="0"/>
              <a:t>22/07/2024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819A2CF-003F-1B95-B46E-538D36B9D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93EC309-1EDD-EBEE-4655-F88E81FAB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3E6C-35EA-4A09-9C8C-C08E378325C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9775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491B94-6951-EDE0-3A20-317BE4AF0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3C6BD85-DE8D-C3D2-0853-14231B2C9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ECBC8A-E409-561F-E8CF-66B0A726A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51FAD-BC5D-4BCD-8DEC-5D5A59AE8D23}" type="datetimeFigureOut">
              <a:rPr lang="es-MX" smtClean="0"/>
              <a:t>22/07/2024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A99A77A-6949-46F5-FA9A-FA0D0C0EB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2C0D3C-2781-3DF2-D987-22E3EF91A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3E6C-35EA-4A09-9C8C-C08E378325C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7823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212FF4-C9E7-AEBE-A4B7-51C911980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2FBF73-093A-152B-B74F-F6B2CD2DD2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0BD50FF-CA70-B5C1-1BB7-BBB009D907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6D41FAB-D8A1-6055-675D-E23237537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51FAD-BC5D-4BCD-8DEC-5D5A59AE8D23}" type="datetimeFigureOut">
              <a:rPr lang="es-MX" smtClean="0"/>
              <a:t>22/07/2024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60D40C7-9CD8-146A-966E-C372E0E15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06CAC1-E5DD-2BA7-04AD-20194EBFC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3E6C-35EA-4A09-9C8C-C08E378325C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30627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D6570A-097F-7ABB-F1CB-2CD8CFFA1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173DB06-519C-519A-49B3-1F59A462E7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735FBA-4BF3-B5F6-4252-C11EB2E394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71C02B6-A8FB-3B4F-331A-5AF2C82824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2EE4ABB-5F9A-E008-4540-C72BA7C1DB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F64CF4B-1291-19AD-8E87-248C8F676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51FAD-BC5D-4BCD-8DEC-5D5A59AE8D23}" type="datetimeFigureOut">
              <a:rPr lang="es-MX" smtClean="0"/>
              <a:t>22/07/2024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B2CF109-C971-94B2-8153-B9311E6B3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D613193-DB6B-40A1-8388-E797D97F9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3E6C-35EA-4A09-9C8C-C08E378325C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49776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157428-DCE7-9642-1FC0-B2BD0D9F2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84ABAD8-ED22-03B9-1020-52B06C801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51FAD-BC5D-4BCD-8DEC-5D5A59AE8D23}" type="datetimeFigureOut">
              <a:rPr lang="es-MX" smtClean="0"/>
              <a:t>22/07/2024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347FD7D-3B94-48DA-07CD-FDD0AE76F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AAE325E-0FB6-E4DD-1358-4B390EB57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3E6C-35EA-4A09-9C8C-C08E378325C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82245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CF891AE-D087-3E91-A086-14400FA23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51FAD-BC5D-4BCD-8DEC-5D5A59AE8D23}" type="datetimeFigureOut">
              <a:rPr lang="es-MX" smtClean="0"/>
              <a:t>22/07/2024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DE0D32F-3DBE-6C3E-5321-4E76622DC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69731E9-20EC-6CF6-E193-CF858F249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3E6C-35EA-4A09-9C8C-C08E378325C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56179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99D66E-060E-2B91-8AC3-3EEDCDE0D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576AE1-6F58-4B6D-5F16-CBC4264CB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84AD846-7535-1860-324F-C5837010DD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05C067-35D9-EDC2-B1CB-6E46003A4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51FAD-BC5D-4BCD-8DEC-5D5A59AE8D23}" type="datetimeFigureOut">
              <a:rPr lang="es-MX" smtClean="0"/>
              <a:t>22/07/2024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075168F-95F8-86EE-23E5-150E4C675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036B039-AB3F-03E8-C92E-35F0CA55D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3E6C-35EA-4A09-9C8C-C08E378325C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02596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B180C6-44C1-781B-C891-2583C0F69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6C153EA-57EB-ACE1-29C2-A5D9813E2E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B391201-1924-C711-4F6D-2A02AFA9E3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51E41AF-78EB-1E62-05B2-B42D18B36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51FAD-BC5D-4BCD-8DEC-5D5A59AE8D23}" type="datetimeFigureOut">
              <a:rPr lang="es-MX" smtClean="0"/>
              <a:t>22/07/2024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31F1596-78C0-C4C0-AD52-B3F210D7C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D54C8F7-C27D-4ACC-0B17-F7152E801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3E6C-35EA-4A09-9C8C-C08E378325C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7326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5F1B54-95D0-8C8B-66DE-64BE7BF87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22FB92F-6676-0EB7-E5BC-A2F25A3744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1BA8EF-A0A2-876D-6146-E0DA2A16A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51FAD-BC5D-4BCD-8DEC-5D5A59AE8D23}" type="datetimeFigureOut">
              <a:rPr lang="es-MX" smtClean="0"/>
              <a:t>22/07/2024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B441C3-414D-1B39-8685-EB4329F99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BF63DD-8402-EC92-C6FF-801968D10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3E6C-35EA-4A09-9C8C-C08E378325C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6813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3417C9B-0660-ADC8-E6AC-40C4DAA619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887FF98-BD4F-B155-1B89-4AE1C60A2F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82AC04-0AB2-B76F-7374-8B955AE75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51FAD-BC5D-4BCD-8DEC-5D5A59AE8D23}" type="datetimeFigureOut">
              <a:rPr lang="es-MX" smtClean="0"/>
              <a:t>22/07/2024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52F2BF-3A4F-5235-B6E7-0714BDCAF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D3C2BE0-7F58-BFD9-67DC-8CAD7927B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3E6C-35EA-4A09-9C8C-C08E378325C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89562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BB9D646-D148-C885-B458-C32284D38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F516EB9-9FCD-70C3-A66C-215BE2C1F8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8313D5-D92C-12DF-BCA6-953C0063E2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C51FAD-BC5D-4BCD-8DEC-5D5A59AE8D23}" type="datetimeFigureOut">
              <a:rPr lang="es-MX" smtClean="0"/>
              <a:t>22/07/2024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79F7EFD-77AB-E9D9-5BF1-86DDDEB4D7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7CF593-E9AD-9096-625B-3A7D55E151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C93E6C-35EA-4A09-9C8C-C08E378325C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691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jp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jp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24;p24">
            <a:extLst>
              <a:ext uri="{FF2B5EF4-FFF2-40B4-BE49-F238E27FC236}">
                <a16:creationId xmlns:a16="http://schemas.microsoft.com/office/drawing/2014/main" id="{41C67F3D-4380-E2CD-E937-124C4415B11C}"/>
              </a:ext>
            </a:extLst>
          </p:cNvPr>
          <p:cNvSpPr/>
          <p:nvPr/>
        </p:nvSpPr>
        <p:spPr>
          <a:xfrm rot="5400000">
            <a:off x="996921" y="-384775"/>
            <a:ext cx="4683576" cy="6373826"/>
          </a:xfrm>
          <a:prstGeom prst="rect">
            <a:avLst/>
          </a:prstGeom>
          <a:solidFill>
            <a:srgbClr val="8A8A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7;p24">
            <a:extLst>
              <a:ext uri="{FF2B5EF4-FFF2-40B4-BE49-F238E27FC236}">
                <a16:creationId xmlns:a16="http://schemas.microsoft.com/office/drawing/2014/main" id="{1C41E644-98F3-65A8-CD0F-6FF1B3485A2E}"/>
              </a:ext>
            </a:extLst>
          </p:cNvPr>
          <p:cNvSpPr/>
          <p:nvPr/>
        </p:nvSpPr>
        <p:spPr>
          <a:xfrm rot="-5400000" flipH="1">
            <a:off x="9566452" y="2607883"/>
            <a:ext cx="4683577" cy="388511"/>
          </a:xfrm>
          <a:prstGeom prst="rect">
            <a:avLst/>
          </a:prstGeom>
          <a:solidFill>
            <a:srgbClr val="8A8A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Imagen 4" descr="Imagen que contiene señal&#10;&#10;Descripción generada automáticamente">
            <a:extLst>
              <a:ext uri="{FF2B5EF4-FFF2-40B4-BE49-F238E27FC236}">
                <a16:creationId xmlns:a16="http://schemas.microsoft.com/office/drawing/2014/main" id="{E43A0A8B-C12F-21EA-F054-F8DEF5FF65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189" y="460350"/>
            <a:ext cx="4280732" cy="2165745"/>
          </a:xfrm>
          <a:prstGeom prst="rect">
            <a:avLst/>
          </a:prstGeom>
        </p:spPr>
      </p:pic>
      <p:pic>
        <p:nvPicPr>
          <p:cNvPr id="7" name="Imagen 6" descr="Logotipo&#10;&#10;Descripción generada automáticamente">
            <a:extLst>
              <a:ext uri="{FF2B5EF4-FFF2-40B4-BE49-F238E27FC236}">
                <a16:creationId xmlns:a16="http://schemas.microsoft.com/office/drawing/2014/main" id="{7D4FFFB2-A399-7B9B-B264-778BEA9F2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189" y="2985693"/>
            <a:ext cx="1769600" cy="1797476"/>
          </a:xfrm>
          <a:prstGeom prst="rect">
            <a:avLst/>
          </a:prstGeom>
        </p:spPr>
      </p:pic>
      <p:pic>
        <p:nvPicPr>
          <p:cNvPr id="9" name="Imagen 8" descr="Una caricatu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66EF15C0-5372-50AA-AD90-7DF460AA88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639" y="2985693"/>
            <a:ext cx="2114282" cy="1797476"/>
          </a:xfrm>
          <a:prstGeom prst="rect">
            <a:avLst/>
          </a:prstGeom>
        </p:spPr>
      </p:pic>
      <p:sp>
        <p:nvSpPr>
          <p:cNvPr id="10" name="Google Shape;124;p24">
            <a:extLst>
              <a:ext uri="{FF2B5EF4-FFF2-40B4-BE49-F238E27FC236}">
                <a16:creationId xmlns:a16="http://schemas.microsoft.com/office/drawing/2014/main" id="{30181A6C-CFF2-F092-2F15-B09188CB48C6}"/>
              </a:ext>
            </a:extLst>
          </p:cNvPr>
          <p:cNvSpPr/>
          <p:nvPr/>
        </p:nvSpPr>
        <p:spPr>
          <a:xfrm rot="5400000">
            <a:off x="1086425" y="-467322"/>
            <a:ext cx="4683576" cy="6373826"/>
          </a:xfrm>
          <a:prstGeom prst="rect">
            <a:avLst/>
          </a:prstGeom>
          <a:solidFill>
            <a:srgbClr val="1141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27;p24">
            <a:extLst>
              <a:ext uri="{FF2B5EF4-FFF2-40B4-BE49-F238E27FC236}">
                <a16:creationId xmlns:a16="http://schemas.microsoft.com/office/drawing/2014/main" id="{ED94F032-2BD7-B682-6A3C-DF62C47EF22D}"/>
              </a:ext>
            </a:extLst>
          </p:cNvPr>
          <p:cNvSpPr/>
          <p:nvPr/>
        </p:nvSpPr>
        <p:spPr>
          <a:xfrm rot="-5400000" flipH="1">
            <a:off x="9655956" y="2525333"/>
            <a:ext cx="4683577" cy="388511"/>
          </a:xfrm>
          <a:prstGeom prst="rect">
            <a:avLst/>
          </a:prstGeom>
          <a:solidFill>
            <a:srgbClr val="1141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F7CAADC-C173-230F-DA73-1CCCC332CE28}"/>
              </a:ext>
            </a:extLst>
          </p:cNvPr>
          <p:cNvSpPr txBox="1"/>
          <p:nvPr/>
        </p:nvSpPr>
        <p:spPr>
          <a:xfrm>
            <a:off x="450850" y="609600"/>
            <a:ext cx="5965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Titulo ponencia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A8DB0C5-8A93-A49E-6E34-4512BE0BAB2C}"/>
              </a:ext>
            </a:extLst>
          </p:cNvPr>
          <p:cNvSpPr txBox="1"/>
          <p:nvPr/>
        </p:nvSpPr>
        <p:spPr>
          <a:xfrm>
            <a:off x="450850" y="4243854"/>
            <a:ext cx="5965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Autor</a:t>
            </a:r>
          </a:p>
          <a:p>
            <a:pPr algn="ctr"/>
            <a:r>
              <a:rPr lang="es-MX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Colaboradores</a:t>
            </a:r>
          </a:p>
        </p:txBody>
      </p:sp>
      <p:sp>
        <p:nvSpPr>
          <p:cNvPr id="16" name="Rectángulo: esquinas redondeadas 15" descr="Quitar y poner logo correspondiente de la dependencia">
            <a:extLst>
              <a:ext uri="{FF2B5EF4-FFF2-40B4-BE49-F238E27FC236}">
                <a16:creationId xmlns:a16="http://schemas.microsoft.com/office/drawing/2014/main" id="{27D6D7E7-A3F3-46A6-2C98-8F7F1D53FDE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290080" y="5263286"/>
            <a:ext cx="1955800" cy="1435100"/>
          </a:xfrm>
          <a:prstGeom prst="roundRect">
            <a:avLst>
              <a:gd name="adj" fmla="val 28171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LOGO(s)</a:t>
            </a:r>
          </a:p>
          <a:p>
            <a:pPr algn="ctr"/>
            <a:r>
              <a:rPr lang="es-MX" dirty="0"/>
              <a:t>DEPENDENCIA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6AB6516-4D8E-76EB-10B0-AE31C96FABF0}"/>
              </a:ext>
            </a:extLst>
          </p:cNvPr>
          <p:cNvSpPr txBox="1"/>
          <p:nvPr/>
        </p:nvSpPr>
        <p:spPr>
          <a:xfrm>
            <a:off x="6762750" y="4930572"/>
            <a:ext cx="4768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b="1" dirty="0">
                <a:latin typeface="Arial Narrow" panose="020B0606020202030204" pitchFamily="34" charset="0"/>
              </a:rPr>
              <a:t>Fecha de presentación:</a:t>
            </a:r>
            <a:r>
              <a:rPr lang="es-MX" sz="1100" dirty="0">
                <a:latin typeface="Arial Narrow" panose="020B0606020202030204" pitchFamily="34" charset="0"/>
              </a:rPr>
              <a:t> DD de octubre del 2024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0C098671-1B3A-F25D-2B12-DC4E762EF979}"/>
              </a:ext>
            </a:extLst>
          </p:cNvPr>
          <p:cNvGrpSpPr/>
          <p:nvPr/>
        </p:nvGrpSpPr>
        <p:grpSpPr>
          <a:xfrm>
            <a:off x="3687328" y="5741357"/>
            <a:ext cx="8415168" cy="478960"/>
            <a:chOff x="2591498" y="5763487"/>
            <a:chExt cx="9487620" cy="540000"/>
          </a:xfrm>
        </p:grpSpPr>
        <p:pic>
          <p:nvPicPr>
            <p:cNvPr id="1026" name="Picture 2" descr="img">
              <a:extLst>
                <a:ext uri="{FF2B5EF4-FFF2-40B4-BE49-F238E27FC236}">
                  <a16:creationId xmlns:a16="http://schemas.microsoft.com/office/drawing/2014/main" id="{F15E6649-A136-827D-50AC-640E7D891B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1498" y="5763487"/>
              <a:ext cx="540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img">
              <a:extLst>
                <a:ext uri="{FF2B5EF4-FFF2-40B4-BE49-F238E27FC236}">
                  <a16:creationId xmlns:a16="http://schemas.microsoft.com/office/drawing/2014/main" id="{D887046D-975F-4107-DDEE-E5F2219363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9103" y="5817487"/>
              <a:ext cx="540000" cy="43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img">
              <a:extLst>
                <a:ext uri="{FF2B5EF4-FFF2-40B4-BE49-F238E27FC236}">
                  <a16:creationId xmlns:a16="http://schemas.microsoft.com/office/drawing/2014/main" id="{D78CE560-159B-AC95-1114-B7048043BA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6708" y="5817487"/>
              <a:ext cx="457800" cy="43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img">
              <a:extLst>
                <a:ext uri="{FF2B5EF4-FFF2-40B4-BE49-F238E27FC236}">
                  <a16:creationId xmlns:a16="http://schemas.microsoft.com/office/drawing/2014/main" id="{F54F1551-11C0-9447-0E06-439F3AC12A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2113" y="5817487"/>
              <a:ext cx="432000" cy="43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img">
              <a:extLst>
                <a:ext uri="{FF2B5EF4-FFF2-40B4-BE49-F238E27FC236}">
                  <a16:creationId xmlns:a16="http://schemas.microsoft.com/office/drawing/2014/main" id="{18E8CD39-0E24-4FDF-BE8E-14FBBF9B0D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1718" y="5817487"/>
              <a:ext cx="466002" cy="43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img">
              <a:extLst>
                <a:ext uri="{FF2B5EF4-FFF2-40B4-BE49-F238E27FC236}">
                  <a16:creationId xmlns:a16="http://schemas.microsoft.com/office/drawing/2014/main" id="{646CE8B1-0F31-3CD4-56BE-1ADCC8BC1C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5325" y="5763487"/>
              <a:ext cx="456924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8" name="Picture 14" descr="img">
              <a:extLst>
                <a:ext uri="{FF2B5EF4-FFF2-40B4-BE49-F238E27FC236}">
                  <a16:creationId xmlns:a16="http://schemas.microsoft.com/office/drawing/2014/main" id="{A731F65A-A742-B29E-4EE6-9222FD9E9B0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737" b="23846"/>
            <a:stretch/>
          </p:blipFill>
          <p:spPr bwMode="auto">
            <a:xfrm>
              <a:off x="5829854" y="5889487"/>
              <a:ext cx="571228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0" name="Picture 16" descr="img">
              <a:extLst>
                <a:ext uri="{FF2B5EF4-FFF2-40B4-BE49-F238E27FC236}">
                  <a16:creationId xmlns:a16="http://schemas.microsoft.com/office/drawing/2014/main" id="{8AA1C399-F8F4-7FD5-E5AB-778060A74A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8687" y="5817487"/>
              <a:ext cx="378000" cy="43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2" name="Picture 18" descr="img">
              <a:extLst>
                <a:ext uri="{FF2B5EF4-FFF2-40B4-BE49-F238E27FC236}">
                  <a16:creationId xmlns:a16="http://schemas.microsoft.com/office/drawing/2014/main" id="{20931276-3E98-A561-F1B2-168FF44CAD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4292" y="5817487"/>
              <a:ext cx="432000" cy="43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4" name="Picture 20" descr="img">
              <a:extLst>
                <a:ext uri="{FF2B5EF4-FFF2-40B4-BE49-F238E27FC236}">
                  <a16:creationId xmlns:a16="http://schemas.microsoft.com/office/drawing/2014/main" id="{D45F7683-0384-10E3-4C93-05D22D42EC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3897" y="5817487"/>
              <a:ext cx="432000" cy="43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6" name="Picture 22" descr="img">
              <a:extLst>
                <a:ext uri="{FF2B5EF4-FFF2-40B4-BE49-F238E27FC236}">
                  <a16:creationId xmlns:a16="http://schemas.microsoft.com/office/drawing/2014/main" id="{417A79AB-77B3-90BE-1B77-ED4B9487B4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73502" y="5817487"/>
              <a:ext cx="490500" cy="43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8" name="Picture 24" descr="img">
              <a:extLst>
                <a:ext uri="{FF2B5EF4-FFF2-40B4-BE49-F238E27FC236}">
                  <a16:creationId xmlns:a16="http://schemas.microsoft.com/office/drawing/2014/main" id="{EC7FA8BC-0A62-3FE8-6CD6-1B6F2B5727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21607" y="5817487"/>
              <a:ext cx="432000" cy="43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0" name="Picture 26" descr="img">
              <a:extLst>
                <a:ext uri="{FF2B5EF4-FFF2-40B4-BE49-F238E27FC236}">
                  <a16:creationId xmlns:a16="http://schemas.microsoft.com/office/drawing/2014/main" id="{C4FE1B0D-1938-326C-D49E-FF9603B520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11212" y="5889487"/>
              <a:ext cx="1016780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2" name="Picture 28" descr="img">
              <a:extLst>
                <a:ext uri="{FF2B5EF4-FFF2-40B4-BE49-F238E27FC236}">
                  <a16:creationId xmlns:a16="http://schemas.microsoft.com/office/drawing/2014/main" id="{927FC662-3508-21CA-A555-1816B6B5EE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85597" y="5889487"/>
              <a:ext cx="894421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4" name="Picture 30" descr="img">
              <a:extLst>
                <a:ext uri="{FF2B5EF4-FFF2-40B4-BE49-F238E27FC236}">
                  <a16:creationId xmlns:a16="http://schemas.microsoft.com/office/drawing/2014/main" id="{93F23092-4AD3-708C-F134-1D3504EBB47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91" t="26889" r="10833" b="23500"/>
            <a:stretch/>
          </p:blipFill>
          <p:spPr bwMode="auto">
            <a:xfrm>
              <a:off x="10937623" y="5817487"/>
              <a:ext cx="671141" cy="43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6" name="Picture 32" descr="buap">
              <a:extLst>
                <a:ext uri="{FF2B5EF4-FFF2-40B4-BE49-F238E27FC236}">
                  <a16:creationId xmlns:a16="http://schemas.microsoft.com/office/drawing/2014/main" id="{539F2337-DCFF-53C0-5BA3-1251B4699A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6367" y="5763487"/>
              <a:ext cx="412751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BB205E7F-9906-E964-35EE-D80F27F13C19}"/>
              </a:ext>
            </a:extLst>
          </p:cNvPr>
          <p:cNvGrpSpPr/>
          <p:nvPr/>
        </p:nvGrpSpPr>
        <p:grpSpPr>
          <a:xfrm rot="16200000">
            <a:off x="7816420" y="2179524"/>
            <a:ext cx="159614" cy="8591551"/>
            <a:chOff x="9383773" y="1342432"/>
            <a:chExt cx="478015" cy="4766127"/>
          </a:xfrm>
        </p:grpSpPr>
        <p:sp>
          <p:nvSpPr>
            <p:cNvPr id="19" name="Google Shape;127;p24">
              <a:extLst>
                <a:ext uri="{FF2B5EF4-FFF2-40B4-BE49-F238E27FC236}">
                  <a16:creationId xmlns:a16="http://schemas.microsoft.com/office/drawing/2014/main" id="{96A23522-444A-D437-44C3-A13C6A040E81}"/>
                </a:ext>
              </a:extLst>
            </p:cNvPr>
            <p:cNvSpPr/>
            <p:nvPr/>
          </p:nvSpPr>
          <p:spPr>
            <a:xfrm rot="-5400000" flipH="1">
              <a:off x="7236240" y="3572515"/>
              <a:ext cx="4683577" cy="388511"/>
            </a:xfrm>
            <a:prstGeom prst="rect">
              <a:avLst/>
            </a:prstGeom>
            <a:solidFill>
              <a:srgbClr val="8A8A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7;p24">
              <a:extLst>
                <a:ext uri="{FF2B5EF4-FFF2-40B4-BE49-F238E27FC236}">
                  <a16:creationId xmlns:a16="http://schemas.microsoft.com/office/drawing/2014/main" id="{775DED29-66B9-E5FF-DE20-C60FEEAD88EA}"/>
                </a:ext>
              </a:extLst>
            </p:cNvPr>
            <p:cNvSpPr/>
            <p:nvPr/>
          </p:nvSpPr>
          <p:spPr>
            <a:xfrm rot="-5400000" flipH="1">
              <a:off x="7325744" y="3489965"/>
              <a:ext cx="4683577" cy="388511"/>
            </a:xfrm>
            <a:prstGeom prst="rect">
              <a:avLst/>
            </a:prstGeom>
            <a:solidFill>
              <a:srgbClr val="114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60897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124;p24">
            <a:extLst>
              <a:ext uri="{FF2B5EF4-FFF2-40B4-BE49-F238E27FC236}">
                <a16:creationId xmlns:a16="http://schemas.microsoft.com/office/drawing/2014/main" id="{04A288F3-4194-CEE0-75EA-5A8E6A07A474}"/>
              </a:ext>
            </a:extLst>
          </p:cNvPr>
          <p:cNvSpPr/>
          <p:nvPr/>
        </p:nvSpPr>
        <p:spPr>
          <a:xfrm rot="5400000">
            <a:off x="-2279650" y="2279650"/>
            <a:ext cx="6858000" cy="2298700"/>
          </a:xfrm>
          <a:prstGeom prst="rect">
            <a:avLst/>
          </a:prstGeom>
          <a:solidFill>
            <a:srgbClr val="1141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7EC805CB-9A05-F988-4BE5-7A46CCB4ECFD}"/>
              </a:ext>
            </a:extLst>
          </p:cNvPr>
          <p:cNvSpPr txBox="1"/>
          <p:nvPr/>
        </p:nvSpPr>
        <p:spPr>
          <a:xfrm>
            <a:off x="1500627" y="421205"/>
            <a:ext cx="988722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90600" indent="-985838">
              <a:spcAft>
                <a:spcPts val="600"/>
              </a:spcAft>
              <a:buClr>
                <a:schemeClr val="bg1"/>
              </a:buClr>
              <a:buSzPct val="150000"/>
              <a:buFont typeface="+mj-lt"/>
              <a:buAutoNum type="arabicPeriod"/>
            </a:pPr>
            <a:r>
              <a:rPr lang="es-MX" sz="2400" dirty="0"/>
              <a:t>Título 1</a:t>
            </a:r>
          </a:p>
          <a:p>
            <a:pPr marL="990600" indent="-985838">
              <a:spcAft>
                <a:spcPts val="600"/>
              </a:spcAft>
              <a:buClr>
                <a:schemeClr val="bg1"/>
              </a:buClr>
              <a:buSzPct val="150000"/>
              <a:buFont typeface="+mj-lt"/>
              <a:buAutoNum type="arabicPeriod"/>
            </a:pPr>
            <a:r>
              <a:rPr lang="es-MX" sz="2400" dirty="0"/>
              <a:t>Título 1</a:t>
            </a:r>
          </a:p>
          <a:p>
            <a:pPr marL="990600" indent="-985838">
              <a:spcAft>
                <a:spcPts val="600"/>
              </a:spcAft>
              <a:buClr>
                <a:schemeClr val="bg1"/>
              </a:buClr>
              <a:buSzPct val="150000"/>
              <a:buFont typeface="+mj-lt"/>
              <a:buAutoNum type="arabicPeriod"/>
            </a:pPr>
            <a:r>
              <a:rPr lang="es-MX" sz="2400" dirty="0"/>
              <a:t>Título 1</a:t>
            </a:r>
          </a:p>
          <a:p>
            <a:pPr marL="990600" indent="-985838">
              <a:spcAft>
                <a:spcPts val="600"/>
              </a:spcAft>
              <a:buClr>
                <a:schemeClr val="bg1"/>
              </a:buClr>
              <a:buSzPct val="150000"/>
              <a:buFont typeface="+mj-lt"/>
              <a:buAutoNum type="arabicPeriod"/>
            </a:pPr>
            <a:r>
              <a:rPr lang="es-MX" sz="2400" dirty="0"/>
              <a:t>Título 1</a:t>
            </a:r>
          </a:p>
          <a:p>
            <a:pPr marL="990600" indent="-985838">
              <a:spcAft>
                <a:spcPts val="600"/>
              </a:spcAft>
              <a:buClr>
                <a:schemeClr val="bg1"/>
              </a:buClr>
              <a:buSzPct val="150000"/>
              <a:buFont typeface="+mj-lt"/>
              <a:buAutoNum type="arabicPeriod"/>
            </a:pPr>
            <a:r>
              <a:rPr lang="es-MX" sz="2400" dirty="0"/>
              <a:t>Título 1</a:t>
            </a:r>
          </a:p>
          <a:p>
            <a:pPr marL="990600" indent="-985838">
              <a:spcAft>
                <a:spcPts val="600"/>
              </a:spcAft>
              <a:buClr>
                <a:schemeClr val="bg1"/>
              </a:buClr>
              <a:buSzPct val="150000"/>
              <a:buFont typeface="+mj-lt"/>
              <a:buAutoNum type="arabicPeriod"/>
            </a:pPr>
            <a:r>
              <a:rPr lang="es-MX" sz="2400" dirty="0"/>
              <a:t>Título 1</a:t>
            </a:r>
          </a:p>
          <a:p>
            <a:pPr marL="990600" indent="-985838">
              <a:spcAft>
                <a:spcPts val="600"/>
              </a:spcAft>
              <a:buClr>
                <a:schemeClr val="bg1"/>
              </a:buClr>
              <a:buSzPct val="150000"/>
              <a:buFont typeface="+mj-lt"/>
              <a:buAutoNum type="arabicPeriod"/>
            </a:pPr>
            <a:r>
              <a:rPr lang="es-MX" sz="2400" dirty="0"/>
              <a:t>Título 1</a:t>
            </a:r>
          </a:p>
          <a:p>
            <a:pPr marL="990600" indent="-985838">
              <a:spcAft>
                <a:spcPts val="600"/>
              </a:spcAft>
              <a:buClr>
                <a:schemeClr val="bg1"/>
              </a:buClr>
              <a:buSzPct val="150000"/>
              <a:buFont typeface="+mj-lt"/>
              <a:buAutoNum type="arabicPeriod"/>
            </a:pPr>
            <a:r>
              <a:rPr lang="es-MX" sz="2400" dirty="0"/>
              <a:t>Título 1</a:t>
            </a:r>
          </a:p>
          <a:p>
            <a:pPr marL="990600" indent="-985838">
              <a:spcAft>
                <a:spcPts val="600"/>
              </a:spcAft>
              <a:buClr>
                <a:schemeClr val="bg1"/>
              </a:buClr>
              <a:buSzPct val="150000"/>
              <a:buFont typeface="+mj-lt"/>
              <a:buAutoNum type="arabicPeriod"/>
            </a:pPr>
            <a:r>
              <a:rPr lang="es-MX" sz="2400" dirty="0"/>
              <a:t>Título 1</a:t>
            </a:r>
          </a:p>
          <a:p>
            <a:pPr marL="990600" indent="-985838">
              <a:spcAft>
                <a:spcPts val="600"/>
              </a:spcAft>
              <a:buClr>
                <a:schemeClr val="bg1"/>
              </a:buClr>
              <a:buSzPct val="150000"/>
              <a:buFont typeface="+mj-lt"/>
              <a:buAutoNum type="arabicPeriod"/>
            </a:pPr>
            <a:r>
              <a:rPr lang="es-MX" sz="2400" dirty="0"/>
              <a:t>Título 1</a:t>
            </a:r>
          </a:p>
          <a:p>
            <a:pPr marL="990600" indent="-985838">
              <a:spcAft>
                <a:spcPts val="600"/>
              </a:spcAft>
              <a:buClr>
                <a:schemeClr val="bg1"/>
              </a:buClr>
              <a:buSzPct val="150000"/>
              <a:buFont typeface="+mj-lt"/>
              <a:buAutoNum type="arabicPeriod"/>
            </a:pPr>
            <a:r>
              <a:rPr lang="es-MX" sz="2400" dirty="0"/>
              <a:t>Título 1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CB12224-B3C7-B78C-9861-094A5C20C59A}"/>
              </a:ext>
            </a:extLst>
          </p:cNvPr>
          <p:cNvSpPr txBox="1"/>
          <p:nvPr/>
        </p:nvSpPr>
        <p:spPr>
          <a:xfrm>
            <a:off x="11638002" y="596630"/>
            <a:ext cx="553998" cy="564204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s-MX" sz="2400" b="1" cap="small" dirty="0">
                <a:solidFill>
                  <a:srgbClr val="11419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Tabla de Contenido</a:t>
            </a: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3634B1F0-FCEA-BA9E-1514-6B640F06A5F3}"/>
              </a:ext>
            </a:extLst>
          </p:cNvPr>
          <p:cNvGrpSpPr/>
          <p:nvPr/>
        </p:nvGrpSpPr>
        <p:grpSpPr>
          <a:xfrm rot="16200000">
            <a:off x="7816421" y="2425210"/>
            <a:ext cx="159614" cy="8591551"/>
            <a:chOff x="9383773" y="1342432"/>
            <a:chExt cx="478015" cy="4766127"/>
          </a:xfrm>
        </p:grpSpPr>
        <p:sp>
          <p:nvSpPr>
            <p:cNvPr id="25" name="Google Shape;127;p24">
              <a:extLst>
                <a:ext uri="{FF2B5EF4-FFF2-40B4-BE49-F238E27FC236}">
                  <a16:creationId xmlns:a16="http://schemas.microsoft.com/office/drawing/2014/main" id="{9A020C93-74E0-9C78-C2E2-5739B66589F7}"/>
                </a:ext>
              </a:extLst>
            </p:cNvPr>
            <p:cNvSpPr/>
            <p:nvPr/>
          </p:nvSpPr>
          <p:spPr>
            <a:xfrm rot="-5400000" flipH="1">
              <a:off x="7236240" y="3572515"/>
              <a:ext cx="4683577" cy="388511"/>
            </a:xfrm>
            <a:prstGeom prst="rect">
              <a:avLst/>
            </a:prstGeom>
            <a:solidFill>
              <a:srgbClr val="8A8A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7;p24">
              <a:extLst>
                <a:ext uri="{FF2B5EF4-FFF2-40B4-BE49-F238E27FC236}">
                  <a16:creationId xmlns:a16="http://schemas.microsoft.com/office/drawing/2014/main" id="{76055731-1FBB-C9C3-9FD1-1F143352B244}"/>
                </a:ext>
              </a:extLst>
            </p:cNvPr>
            <p:cNvSpPr/>
            <p:nvPr/>
          </p:nvSpPr>
          <p:spPr>
            <a:xfrm rot="-5400000" flipH="1">
              <a:off x="7325744" y="3489965"/>
              <a:ext cx="4683577" cy="388511"/>
            </a:xfrm>
            <a:prstGeom prst="rect">
              <a:avLst/>
            </a:prstGeom>
            <a:solidFill>
              <a:srgbClr val="114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30200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señal&#10;&#10;Descripción generada automáticamente">
            <a:extLst>
              <a:ext uri="{FF2B5EF4-FFF2-40B4-BE49-F238E27FC236}">
                <a16:creationId xmlns:a16="http://schemas.microsoft.com/office/drawing/2014/main" id="{BD89DB7C-95A7-6E23-582F-B12A9DD221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1" y="25411"/>
            <a:ext cx="1403081" cy="709859"/>
          </a:xfrm>
          <a:prstGeom prst="rect">
            <a:avLst/>
          </a:prstGeom>
        </p:spPr>
      </p:pic>
      <p:pic>
        <p:nvPicPr>
          <p:cNvPr id="5" name="Imagen 4" descr="Logotipo&#10;&#10;Descripción generada automáticamente">
            <a:extLst>
              <a:ext uri="{FF2B5EF4-FFF2-40B4-BE49-F238E27FC236}">
                <a16:creationId xmlns:a16="http://schemas.microsoft.com/office/drawing/2014/main" id="{5A29F903-16F1-DE16-48AB-8004321F81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1" y="776953"/>
            <a:ext cx="514134" cy="522233"/>
          </a:xfrm>
          <a:prstGeom prst="rect">
            <a:avLst/>
          </a:prstGeom>
        </p:spPr>
      </p:pic>
      <p:pic>
        <p:nvPicPr>
          <p:cNvPr id="6" name="Imagen 5" descr="Una caricatu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E0318BF8-1D45-4AF2-0A1B-C1067BB95C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249" y="758019"/>
            <a:ext cx="614003" cy="5220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2FD3D18E-74DF-BCD3-D21F-2A599E7804EC}"/>
              </a:ext>
            </a:extLst>
          </p:cNvPr>
          <p:cNvSpPr/>
          <p:nvPr/>
        </p:nvSpPr>
        <p:spPr>
          <a:xfrm>
            <a:off x="1924050" y="168286"/>
            <a:ext cx="10048875" cy="751542"/>
          </a:xfrm>
          <a:prstGeom prst="rect">
            <a:avLst/>
          </a:prstGeom>
          <a:solidFill>
            <a:srgbClr val="114195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dirty="0">
                <a:latin typeface="Verdana" panose="020B0604030504040204" pitchFamily="34" charset="0"/>
                <a:ea typeface="Verdana" panose="020B0604030504040204" pitchFamily="34" charset="0"/>
              </a:rPr>
              <a:t>Título 01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485B2C1-FEDC-CF4A-4685-956D68ECFB86}"/>
              </a:ext>
            </a:extLst>
          </p:cNvPr>
          <p:cNvSpPr/>
          <p:nvPr/>
        </p:nvSpPr>
        <p:spPr>
          <a:xfrm>
            <a:off x="152923" y="1476375"/>
            <a:ext cx="1171575" cy="5143500"/>
          </a:xfrm>
          <a:prstGeom prst="rect">
            <a:avLst/>
          </a:prstGeom>
          <a:solidFill>
            <a:srgbClr val="8A8A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s-MX" b="1" dirty="0">
                <a:latin typeface="Verdana" panose="020B0604030504040204" pitchFamily="34" charset="0"/>
                <a:ea typeface="Verdana" panose="020B0604030504040204" pitchFamily="34" charset="0"/>
              </a:rPr>
              <a:t>Titulo Ponencia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8FB9EC38-7545-0BB1-EC7D-D84786A02859}"/>
              </a:ext>
            </a:extLst>
          </p:cNvPr>
          <p:cNvGrpSpPr/>
          <p:nvPr/>
        </p:nvGrpSpPr>
        <p:grpSpPr>
          <a:xfrm rot="16200000">
            <a:off x="7816421" y="2473746"/>
            <a:ext cx="159614" cy="8591551"/>
            <a:chOff x="9383773" y="1342432"/>
            <a:chExt cx="478015" cy="4766127"/>
          </a:xfrm>
        </p:grpSpPr>
        <p:sp>
          <p:nvSpPr>
            <p:cNvPr id="11" name="Google Shape;127;p24">
              <a:extLst>
                <a:ext uri="{FF2B5EF4-FFF2-40B4-BE49-F238E27FC236}">
                  <a16:creationId xmlns:a16="http://schemas.microsoft.com/office/drawing/2014/main" id="{3277D13D-F8A2-9DF3-333E-8F349C6CB5B3}"/>
                </a:ext>
              </a:extLst>
            </p:cNvPr>
            <p:cNvSpPr/>
            <p:nvPr/>
          </p:nvSpPr>
          <p:spPr>
            <a:xfrm rot="-5400000" flipH="1">
              <a:off x="7236240" y="3572515"/>
              <a:ext cx="4683577" cy="388511"/>
            </a:xfrm>
            <a:prstGeom prst="rect">
              <a:avLst/>
            </a:prstGeom>
            <a:solidFill>
              <a:srgbClr val="8A8A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7;p24">
              <a:extLst>
                <a:ext uri="{FF2B5EF4-FFF2-40B4-BE49-F238E27FC236}">
                  <a16:creationId xmlns:a16="http://schemas.microsoft.com/office/drawing/2014/main" id="{F1B2F98F-1C56-F392-467A-CDE868F16D19}"/>
                </a:ext>
              </a:extLst>
            </p:cNvPr>
            <p:cNvSpPr/>
            <p:nvPr/>
          </p:nvSpPr>
          <p:spPr>
            <a:xfrm rot="-5400000" flipH="1">
              <a:off x="7325744" y="3489965"/>
              <a:ext cx="4683577" cy="388511"/>
            </a:xfrm>
            <a:prstGeom prst="rect">
              <a:avLst/>
            </a:prstGeom>
            <a:solidFill>
              <a:srgbClr val="114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Marcador de contenido 13">
            <a:extLst>
              <a:ext uri="{FF2B5EF4-FFF2-40B4-BE49-F238E27FC236}">
                <a16:creationId xmlns:a16="http://schemas.microsoft.com/office/drawing/2014/main" id="{0DFDC872-C728-700C-8C03-7C9FFF287C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7325" y="1476374"/>
            <a:ext cx="10515600" cy="514349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►"/>
            </a:pP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358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señal&#10;&#10;Descripción generada automáticamente">
            <a:extLst>
              <a:ext uri="{FF2B5EF4-FFF2-40B4-BE49-F238E27FC236}">
                <a16:creationId xmlns:a16="http://schemas.microsoft.com/office/drawing/2014/main" id="{BD89DB7C-95A7-6E23-582F-B12A9DD221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1" y="25411"/>
            <a:ext cx="1403081" cy="709859"/>
          </a:xfrm>
          <a:prstGeom prst="rect">
            <a:avLst/>
          </a:prstGeom>
        </p:spPr>
      </p:pic>
      <p:pic>
        <p:nvPicPr>
          <p:cNvPr id="5" name="Imagen 4" descr="Logotipo&#10;&#10;Descripción generada automáticamente">
            <a:extLst>
              <a:ext uri="{FF2B5EF4-FFF2-40B4-BE49-F238E27FC236}">
                <a16:creationId xmlns:a16="http://schemas.microsoft.com/office/drawing/2014/main" id="{5A29F903-16F1-DE16-48AB-8004321F81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1" y="776953"/>
            <a:ext cx="514134" cy="522233"/>
          </a:xfrm>
          <a:prstGeom prst="rect">
            <a:avLst/>
          </a:prstGeom>
        </p:spPr>
      </p:pic>
      <p:pic>
        <p:nvPicPr>
          <p:cNvPr id="6" name="Imagen 5" descr="Una caricatu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E0318BF8-1D45-4AF2-0A1B-C1067BB95C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249" y="758019"/>
            <a:ext cx="614003" cy="5220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2FD3D18E-74DF-BCD3-D21F-2A599E7804EC}"/>
              </a:ext>
            </a:extLst>
          </p:cNvPr>
          <p:cNvSpPr/>
          <p:nvPr/>
        </p:nvSpPr>
        <p:spPr>
          <a:xfrm>
            <a:off x="1924050" y="168286"/>
            <a:ext cx="10048875" cy="751542"/>
          </a:xfrm>
          <a:prstGeom prst="rect">
            <a:avLst/>
          </a:prstGeom>
          <a:solidFill>
            <a:srgbClr val="114195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dirty="0">
                <a:latin typeface="Verdana" panose="020B0604030504040204" pitchFamily="34" charset="0"/>
                <a:ea typeface="Verdana" panose="020B0604030504040204" pitchFamily="34" charset="0"/>
              </a:rPr>
              <a:t>Título 02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485B2C1-FEDC-CF4A-4685-956D68ECFB86}"/>
              </a:ext>
            </a:extLst>
          </p:cNvPr>
          <p:cNvSpPr/>
          <p:nvPr/>
        </p:nvSpPr>
        <p:spPr>
          <a:xfrm>
            <a:off x="152923" y="1476375"/>
            <a:ext cx="1171575" cy="5143500"/>
          </a:xfrm>
          <a:prstGeom prst="rect">
            <a:avLst/>
          </a:prstGeom>
          <a:solidFill>
            <a:srgbClr val="8A8A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s-MX" b="1" dirty="0">
                <a:latin typeface="Verdana" panose="020B0604030504040204" pitchFamily="34" charset="0"/>
                <a:ea typeface="Verdana" panose="020B0604030504040204" pitchFamily="34" charset="0"/>
              </a:rPr>
              <a:t>Titulo Ponencia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8FB9EC38-7545-0BB1-EC7D-D84786A02859}"/>
              </a:ext>
            </a:extLst>
          </p:cNvPr>
          <p:cNvGrpSpPr/>
          <p:nvPr/>
        </p:nvGrpSpPr>
        <p:grpSpPr>
          <a:xfrm rot="16200000">
            <a:off x="7816421" y="2473746"/>
            <a:ext cx="159614" cy="8591551"/>
            <a:chOff x="9383773" y="1342432"/>
            <a:chExt cx="478015" cy="4766127"/>
          </a:xfrm>
        </p:grpSpPr>
        <p:sp>
          <p:nvSpPr>
            <p:cNvPr id="11" name="Google Shape;127;p24">
              <a:extLst>
                <a:ext uri="{FF2B5EF4-FFF2-40B4-BE49-F238E27FC236}">
                  <a16:creationId xmlns:a16="http://schemas.microsoft.com/office/drawing/2014/main" id="{3277D13D-F8A2-9DF3-333E-8F349C6CB5B3}"/>
                </a:ext>
              </a:extLst>
            </p:cNvPr>
            <p:cNvSpPr/>
            <p:nvPr/>
          </p:nvSpPr>
          <p:spPr>
            <a:xfrm rot="-5400000" flipH="1">
              <a:off x="7236240" y="3572515"/>
              <a:ext cx="4683577" cy="388511"/>
            </a:xfrm>
            <a:prstGeom prst="rect">
              <a:avLst/>
            </a:prstGeom>
            <a:solidFill>
              <a:srgbClr val="8A8A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7;p24">
              <a:extLst>
                <a:ext uri="{FF2B5EF4-FFF2-40B4-BE49-F238E27FC236}">
                  <a16:creationId xmlns:a16="http://schemas.microsoft.com/office/drawing/2014/main" id="{F1B2F98F-1C56-F392-467A-CDE868F16D19}"/>
                </a:ext>
              </a:extLst>
            </p:cNvPr>
            <p:cNvSpPr/>
            <p:nvPr/>
          </p:nvSpPr>
          <p:spPr>
            <a:xfrm rot="-5400000" flipH="1">
              <a:off x="7325744" y="3489965"/>
              <a:ext cx="4683577" cy="388511"/>
            </a:xfrm>
            <a:prstGeom prst="rect">
              <a:avLst/>
            </a:prstGeom>
            <a:solidFill>
              <a:srgbClr val="114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Marcador de contenido 13">
            <a:extLst>
              <a:ext uri="{FF2B5EF4-FFF2-40B4-BE49-F238E27FC236}">
                <a16:creationId xmlns:a16="http://schemas.microsoft.com/office/drawing/2014/main" id="{0DFDC872-C728-700C-8C03-7C9FFF287C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7325" y="1476374"/>
            <a:ext cx="10515600" cy="514349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►"/>
            </a:pP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250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señal&#10;&#10;Descripción generada automáticamente">
            <a:extLst>
              <a:ext uri="{FF2B5EF4-FFF2-40B4-BE49-F238E27FC236}">
                <a16:creationId xmlns:a16="http://schemas.microsoft.com/office/drawing/2014/main" id="{BD89DB7C-95A7-6E23-582F-B12A9DD221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1" y="25411"/>
            <a:ext cx="1403081" cy="709859"/>
          </a:xfrm>
          <a:prstGeom prst="rect">
            <a:avLst/>
          </a:prstGeom>
        </p:spPr>
      </p:pic>
      <p:pic>
        <p:nvPicPr>
          <p:cNvPr id="5" name="Imagen 4" descr="Logotipo&#10;&#10;Descripción generada automáticamente">
            <a:extLst>
              <a:ext uri="{FF2B5EF4-FFF2-40B4-BE49-F238E27FC236}">
                <a16:creationId xmlns:a16="http://schemas.microsoft.com/office/drawing/2014/main" id="{5A29F903-16F1-DE16-48AB-8004321F81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1" y="776953"/>
            <a:ext cx="514134" cy="522233"/>
          </a:xfrm>
          <a:prstGeom prst="rect">
            <a:avLst/>
          </a:prstGeom>
        </p:spPr>
      </p:pic>
      <p:pic>
        <p:nvPicPr>
          <p:cNvPr id="6" name="Imagen 5" descr="Una caricatu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E0318BF8-1D45-4AF2-0A1B-C1067BB95C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249" y="758019"/>
            <a:ext cx="614003" cy="5220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2FD3D18E-74DF-BCD3-D21F-2A599E7804EC}"/>
              </a:ext>
            </a:extLst>
          </p:cNvPr>
          <p:cNvSpPr/>
          <p:nvPr/>
        </p:nvSpPr>
        <p:spPr>
          <a:xfrm>
            <a:off x="1924050" y="168286"/>
            <a:ext cx="10048875" cy="751542"/>
          </a:xfrm>
          <a:prstGeom prst="rect">
            <a:avLst/>
          </a:prstGeom>
          <a:solidFill>
            <a:srgbClr val="114195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dirty="0">
                <a:latin typeface="Verdana" panose="020B0604030504040204" pitchFamily="34" charset="0"/>
                <a:ea typeface="Verdana" panose="020B0604030504040204" pitchFamily="34" charset="0"/>
              </a:rPr>
              <a:t>Título 03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485B2C1-FEDC-CF4A-4685-956D68ECFB86}"/>
              </a:ext>
            </a:extLst>
          </p:cNvPr>
          <p:cNvSpPr/>
          <p:nvPr/>
        </p:nvSpPr>
        <p:spPr>
          <a:xfrm>
            <a:off x="152923" y="1476375"/>
            <a:ext cx="1171575" cy="5143500"/>
          </a:xfrm>
          <a:prstGeom prst="rect">
            <a:avLst/>
          </a:prstGeom>
          <a:solidFill>
            <a:srgbClr val="8A8A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s-MX" b="1" dirty="0">
                <a:latin typeface="Verdana" panose="020B0604030504040204" pitchFamily="34" charset="0"/>
                <a:ea typeface="Verdana" panose="020B0604030504040204" pitchFamily="34" charset="0"/>
              </a:rPr>
              <a:t>Titulo Ponencia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8FB9EC38-7545-0BB1-EC7D-D84786A02859}"/>
              </a:ext>
            </a:extLst>
          </p:cNvPr>
          <p:cNvGrpSpPr/>
          <p:nvPr/>
        </p:nvGrpSpPr>
        <p:grpSpPr>
          <a:xfrm rot="16200000">
            <a:off x="7816421" y="2473746"/>
            <a:ext cx="159614" cy="8591551"/>
            <a:chOff x="9383773" y="1342432"/>
            <a:chExt cx="478015" cy="4766127"/>
          </a:xfrm>
        </p:grpSpPr>
        <p:sp>
          <p:nvSpPr>
            <p:cNvPr id="11" name="Google Shape;127;p24">
              <a:extLst>
                <a:ext uri="{FF2B5EF4-FFF2-40B4-BE49-F238E27FC236}">
                  <a16:creationId xmlns:a16="http://schemas.microsoft.com/office/drawing/2014/main" id="{3277D13D-F8A2-9DF3-333E-8F349C6CB5B3}"/>
                </a:ext>
              </a:extLst>
            </p:cNvPr>
            <p:cNvSpPr/>
            <p:nvPr/>
          </p:nvSpPr>
          <p:spPr>
            <a:xfrm rot="-5400000" flipH="1">
              <a:off x="7236240" y="3572515"/>
              <a:ext cx="4683577" cy="388511"/>
            </a:xfrm>
            <a:prstGeom prst="rect">
              <a:avLst/>
            </a:prstGeom>
            <a:solidFill>
              <a:srgbClr val="8A8A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7;p24">
              <a:extLst>
                <a:ext uri="{FF2B5EF4-FFF2-40B4-BE49-F238E27FC236}">
                  <a16:creationId xmlns:a16="http://schemas.microsoft.com/office/drawing/2014/main" id="{F1B2F98F-1C56-F392-467A-CDE868F16D19}"/>
                </a:ext>
              </a:extLst>
            </p:cNvPr>
            <p:cNvSpPr/>
            <p:nvPr/>
          </p:nvSpPr>
          <p:spPr>
            <a:xfrm rot="-5400000" flipH="1">
              <a:off x="7325744" y="3489965"/>
              <a:ext cx="4683577" cy="388511"/>
            </a:xfrm>
            <a:prstGeom prst="rect">
              <a:avLst/>
            </a:prstGeom>
            <a:solidFill>
              <a:srgbClr val="114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Marcador de contenido 13">
            <a:extLst>
              <a:ext uri="{FF2B5EF4-FFF2-40B4-BE49-F238E27FC236}">
                <a16:creationId xmlns:a16="http://schemas.microsoft.com/office/drawing/2014/main" id="{0DFDC872-C728-700C-8C03-7C9FFF287C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7325" y="1476374"/>
            <a:ext cx="10515600" cy="514349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►"/>
            </a:pP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359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24;p24">
            <a:extLst>
              <a:ext uri="{FF2B5EF4-FFF2-40B4-BE49-F238E27FC236}">
                <a16:creationId xmlns:a16="http://schemas.microsoft.com/office/drawing/2014/main" id="{41C67F3D-4380-E2CD-E937-124C4415B11C}"/>
              </a:ext>
            </a:extLst>
          </p:cNvPr>
          <p:cNvSpPr/>
          <p:nvPr/>
        </p:nvSpPr>
        <p:spPr>
          <a:xfrm rot="5400000">
            <a:off x="996921" y="-384775"/>
            <a:ext cx="4683576" cy="6373826"/>
          </a:xfrm>
          <a:prstGeom prst="rect">
            <a:avLst/>
          </a:prstGeom>
          <a:solidFill>
            <a:srgbClr val="1141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7;p24">
            <a:extLst>
              <a:ext uri="{FF2B5EF4-FFF2-40B4-BE49-F238E27FC236}">
                <a16:creationId xmlns:a16="http://schemas.microsoft.com/office/drawing/2014/main" id="{1C41E644-98F3-65A8-CD0F-6FF1B3485A2E}"/>
              </a:ext>
            </a:extLst>
          </p:cNvPr>
          <p:cNvSpPr/>
          <p:nvPr/>
        </p:nvSpPr>
        <p:spPr>
          <a:xfrm rot="-5400000" flipH="1">
            <a:off x="9566452" y="2607883"/>
            <a:ext cx="4683577" cy="388511"/>
          </a:xfrm>
          <a:prstGeom prst="rect">
            <a:avLst/>
          </a:prstGeom>
          <a:solidFill>
            <a:srgbClr val="1141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Imagen 4" descr="Imagen que contiene señal&#10;&#10;Descripción generada automáticamente">
            <a:extLst>
              <a:ext uri="{FF2B5EF4-FFF2-40B4-BE49-F238E27FC236}">
                <a16:creationId xmlns:a16="http://schemas.microsoft.com/office/drawing/2014/main" id="{E43A0A8B-C12F-21EA-F054-F8DEF5FF65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437" y="491882"/>
            <a:ext cx="4280732" cy="2165745"/>
          </a:xfrm>
          <a:prstGeom prst="rect">
            <a:avLst/>
          </a:prstGeom>
        </p:spPr>
      </p:pic>
      <p:pic>
        <p:nvPicPr>
          <p:cNvPr id="7" name="Imagen 6" descr="Logotipo&#10;&#10;Descripción generada automáticamente">
            <a:extLst>
              <a:ext uri="{FF2B5EF4-FFF2-40B4-BE49-F238E27FC236}">
                <a16:creationId xmlns:a16="http://schemas.microsoft.com/office/drawing/2014/main" id="{7D4FFFB2-A399-7B9B-B264-778BEA9F2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437" y="3017225"/>
            <a:ext cx="1769600" cy="1797476"/>
          </a:xfrm>
          <a:prstGeom prst="rect">
            <a:avLst/>
          </a:prstGeom>
        </p:spPr>
      </p:pic>
      <p:pic>
        <p:nvPicPr>
          <p:cNvPr id="9" name="Imagen 8" descr="Una caricatu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66EF15C0-5372-50AA-AD90-7DF460AA88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887" y="3017225"/>
            <a:ext cx="2114282" cy="1797476"/>
          </a:xfrm>
          <a:prstGeom prst="rect">
            <a:avLst/>
          </a:prstGeom>
        </p:spPr>
      </p:pic>
      <p:sp>
        <p:nvSpPr>
          <p:cNvPr id="10" name="Google Shape;124;p24">
            <a:extLst>
              <a:ext uri="{FF2B5EF4-FFF2-40B4-BE49-F238E27FC236}">
                <a16:creationId xmlns:a16="http://schemas.microsoft.com/office/drawing/2014/main" id="{30181A6C-CFF2-F092-2F15-B09188CB48C6}"/>
              </a:ext>
            </a:extLst>
          </p:cNvPr>
          <p:cNvSpPr/>
          <p:nvPr/>
        </p:nvSpPr>
        <p:spPr>
          <a:xfrm rot="5400000">
            <a:off x="1086425" y="-467322"/>
            <a:ext cx="4683576" cy="6373826"/>
          </a:xfrm>
          <a:prstGeom prst="rect">
            <a:avLst/>
          </a:prstGeom>
          <a:solidFill>
            <a:srgbClr val="8A8A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27;p24">
            <a:extLst>
              <a:ext uri="{FF2B5EF4-FFF2-40B4-BE49-F238E27FC236}">
                <a16:creationId xmlns:a16="http://schemas.microsoft.com/office/drawing/2014/main" id="{ED94F032-2BD7-B682-6A3C-DF62C47EF22D}"/>
              </a:ext>
            </a:extLst>
          </p:cNvPr>
          <p:cNvSpPr/>
          <p:nvPr/>
        </p:nvSpPr>
        <p:spPr>
          <a:xfrm rot="-5400000" flipH="1">
            <a:off x="9655956" y="2525333"/>
            <a:ext cx="4683577" cy="388511"/>
          </a:xfrm>
          <a:prstGeom prst="rect">
            <a:avLst/>
          </a:prstGeom>
          <a:solidFill>
            <a:srgbClr val="8A8A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F7CAADC-C173-230F-DA73-1CCCC332CE28}"/>
              </a:ext>
            </a:extLst>
          </p:cNvPr>
          <p:cNvSpPr txBox="1"/>
          <p:nvPr/>
        </p:nvSpPr>
        <p:spPr>
          <a:xfrm>
            <a:off x="1190416" y="1040074"/>
            <a:ext cx="42965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Gracias por su atención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A8DB0C5-8A93-A49E-6E34-4512BE0BAB2C}"/>
              </a:ext>
            </a:extLst>
          </p:cNvPr>
          <p:cNvSpPr txBox="1"/>
          <p:nvPr/>
        </p:nvSpPr>
        <p:spPr>
          <a:xfrm>
            <a:off x="450850" y="2943098"/>
            <a:ext cx="596585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DATOS DEL CONTACTO</a:t>
            </a:r>
          </a:p>
          <a:p>
            <a:pPr algn="ctr"/>
            <a:r>
              <a:rPr lang="es-MX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Colaboradores</a:t>
            </a:r>
          </a:p>
        </p:txBody>
      </p:sp>
      <p:sp>
        <p:nvSpPr>
          <p:cNvPr id="16" name="Rectángulo: esquinas redondeadas 15" descr="Quitar y poner logo correspondiente de la dependencia">
            <a:extLst>
              <a:ext uri="{FF2B5EF4-FFF2-40B4-BE49-F238E27FC236}">
                <a16:creationId xmlns:a16="http://schemas.microsoft.com/office/drawing/2014/main" id="{27D6D7E7-A3F3-46A6-2C98-8F7F1D53FDE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290080" y="5263286"/>
            <a:ext cx="1955800" cy="1435100"/>
          </a:xfrm>
          <a:prstGeom prst="roundRect">
            <a:avLst>
              <a:gd name="adj" fmla="val 28171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LOGO(s)</a:t>
            </a:r>
          </a:p>
          <a:p>
            <a:pPr algn="ctr"/>
            <a:r>
              <a:rPr lang="es-MX" dirty="0"/>
              <a:t>DEPENDENCIA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6AB6516-4D8E-76EB-10B0-AE31C96FABF0}"/>
              </a:ext>
            </a:extLst>
          </p:cNvPr>
          <p:cNvSpPr txBox="1"/>
          <p:nvPr/>
        </p:nvSpPr>
        <p:spPr>
          <a:xfrm>
            <a:off x="6762750" y="4930572"/>
            <a:ext cx="4768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b="1" dirty="0">
                <a:latin typeface="Arial Narrow" panose="020B0606020202030204" pitchFamily="34" charset="0"/>
              </a:rPr>
              <a:t>Fecha de presentación:</a:t>
            </a:r>
            <a:r>
              <a:rPr lang="es-MX" sz="1100" dirty="0">
                <a:latin typeface="Arial Narrow" panose="020B0606020202030204" pitchFamily="34" charset="0"/>
              </a:rPr>
              <a:t> DD de octubre del 2024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0C098671-1B3A-F25D-2B12-DC4E762EF979}"/>
              </a:ext>
            </a:extLst>
          </p:cNvPr>
          <p:cNvGrpSpPr/>
          <p:nvPr/>
        </p:nvGrpSpPr>
        <p:grpSpPr>
          <a:xfrm>
            <a:off x="3687328" y="5741357"/>
            <a:ext cx="8415168" cy="478960"/>
            <a:chOff x="2591498" y="5763487"/>
            <a:chExt cx="9487620" cy="540000"/>
          </a:xfrm>
        </p:grpSpPr>
        <p:pic>
          <p:nvPicPr>
            <p:cNvPr id="1026" name="Picture 2" descr="img">
              <a:extLst>
                <a:ext uri="{FF2B5EF4-FFF2-40B4-BE49-F238E27FC236}">
                  <a16:creationId xmlns:a16="http://schemas.microsoft.com/office/drawing/2014/main" id="{F15E6649-A136-827D-50AC-640E7D891B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1498" y="5763487"/>
              <a:ext cx="540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img">
              <a:extLst>
                <a:ext uri="{FF2B5EF4-FFF2-40B4-BE49-F238E27FC236}">
                  <a16:creationId xmlns:a16="http://schemas.microsoft.com/office/drawing/2014/main" id="{D887046D-975F-4107-DDEE-E5F2219363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9103" y="5817487"/>
              <a:ext cx="540000" cy="43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img">
              <a:extLst>
                <a:ext uri="{FF2B5EF4-FFF2-40B4-BE49-F238E27FC236}">
                  <a16:creationId xmlns:a16="http://schemas.microsoft.com/office/drawing/2014/main" id="{D78CE560-159B-AC95-1114-B7048043BA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6708" y="5817487"/>
              <a:ext cx="457800" cy="43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img">
              <a:extLst>
                <a:ext uri="{FF2B5EF4-FFF2-40B4-BE49-F238E27FC236}">
                  <a16:creationId xmlns:a16="http://schemas.microsoft.com/office/drawing/2014/main" id="{F54F1551-11C0-9447-0E06-439F3AC12A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2113" y="5817487"/>
              <a:ext cx="432000" cy="43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img">
              <a:extLst>
                <a:ext uri="{FF2B5EF4-FFF2-40B4-BE49-F238E27FC236}">
                  <a16:creationId xmlns:a16="http://schemas.microsoft.com/office/drawing/2014/main" id="{18E8CD39-0E24-4FDF-BE8E-14FBBF9B0D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1718" y="5817487"/>
              <a:ext cx="466002" cy="43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img">
              <a:extLst>
                <a:ext uri="{FF2B5EF4-FFF2-40B4-BE49-F238E27FC236}">
                  <a16:creationId xmlns:a16="http://schemas.microsoft.com/office/drawing/2014/main" id="{646CE8B1-0F31-3CD4-56BE-1ADCC8BC1C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5325" y="5763487"/>
              <a:ext cx="456924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8" name="Picture 14" descr="img">
              <a:extLst>
                <a:ext uri="{FF2B5EF4-FFF2-40B4-BE49-F238E27FC236}">
                  <a16:creationId xmlns:a16="http://schemas.microsoft.com/office/drawing/2014/main" id="{A731F65A-A742-B29E-4EE6-9222FD9E9B0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737" b="23846"/>
            <a:stretch/>
          </p:blipFill>
          <p:spPr bwMode="auto">
            <a:xfrm>
              <a:off x="5829854" y="5889487"/>
              <a:ext cx="571228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0" name="Picture 16" descr="img">
              <a:extLst>
                <a:ext uri="{FF2B5EF4-FFF2-40B4-BE49-F238E27FC236}">
                  <a16:creationId xmlns:a16="http://schemas.microsoft.com/office/drawing/2014/main" id="{8AA1C399-F8F4-7FD5-E5AB-778060A74A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8687" y="5817487"/>
              <a:ext cx="378000" cy="43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2" name="Picture 18" descr="img">
              <a:extLst>
                <a:ext uri="{FF2B5EF4-FFF2-40B4-BE49-F238E27FC236}">
                  <a16:creationId xmlns:a16="http://schemas.microsoft.com/office/drawing/2014/main" id="{20931276-3E98-A561-F1B2-168FF44CAD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4292" y="5817487"/>
              <a:ext cx="432000" cy="43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4" name="Picture 20" descr="img">
              <a:extLst>
                <a:ext uri="{FF2B5EF4-FFF2-40B4-BE49-F238E27FC236}">
                  <a16:creationId xmlns:a16="http://schemas.microsoft.com/office/drawing/2014/main" id="{D45F7683-0384-10E3-4C93-05D22D42EC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3897" y="5817487"/>
              <a:ext cx="432000" cy="43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6" name="Picture 22" descr="img">
              <a:extLst>
                <a:ext uri="{FF2B5EF4-FFF2-40B4-BE49-F238E27FC236}">
                  <a16:creationId xmlns:a16="http://schemas.microsoft.com/office/drawing/2014/main" id="{417A79AB-77B3-90BE-1B77-ED4B9487B4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73502" y="5817487"/>
              <a:ext cx="490500" cy="43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8" name="Picture 24" descr="img">
              <a:extLst>
                <a:ext uri="{FF2B5EF4-FFF2-40B4-BE49-F238E27FC236}">
                  <a16:creationId xmlns:a16="http://schemas.microsoft.com/office/drawing/2014/main" id="{EC7FA8BC-0A62-3FE8-6CD6-1B6F2B5727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21607" y="5817487"/>
              <a:ext cx="432000" cy="43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0" name="Picture 26" descr="img">
              <a:extLst>
                <a:ext uri="{FF2B5EF4-FFF2-40B4-BE49-F238E27FC236}">
                  <a16:creationId xmlns:a16="http://schemas.microsoft.com/office/drawing/2014/main" id="{C4FE1B0D-1938-326C-D49E-FF9603B520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11212" y="5889487"/>
              <a:ext cx="1016780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2" name="Picture 28" descr="img">
              <a:extLst>
                <a:ext uri="{FF2B5EF4-FFF2-40B4-BE49-F238E27FC236}">
                  <a16:creationId xmlns:a16="http://schemas.microsoft.com/office/drawing/2014/main" id="{927FC662-3508-21CA-A555-1816B6B5EE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85597" y="5889487"/>
              <a:ext cx="894421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4" name="Picture 30" descr="img">
              <a:extLst>
                <a:ext uri="{FF2B5EF4-FFF2-40B4-BE49-F238E27FC236}">
                  <a16:creationId xmlns:a16="http://schemas.microsoft.com/office/drawing/2014/main" id="{93F23092-4AD3-708C-F134-1D3504EBB47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91" t="26889" r="10833" b="23500"/>
            <a:stretch/>
          </p:blipFill>
          <p:spPr bwMode="auto">
            <a:xfrm>
              <a:off x="10937623" y="5817487"/>
              <a:ext cx="671141" cy="43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6" name="Picture 32" descr="buap">
              <a:extLst>
                <a:ext uri="{FF2B5EF4-FFF2-40B4-BE49-F238E27FC236}">
                  <a16:creationId xmlns:a16="http://schemas.microsoft.com/office/drawing/2014/main" id="{539F2337-DCFF-53C0-5BA3-1251B4699A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6367" y="5763487"/>
              <a:ext cx="412751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BB205E7F-9906-E964-35EE-D80F27F13C19}"/>
              </a:ext>
            </a:extLst>
          </p:cNvPr>
          <p:cNvGrpSpPr/>
          <p:nvPr/>
        </p:nvGrpSpPr>
        <p:grpSpPr>
          <a:xfrm rot="16200000">
            <a:off x="7816420" y="2179524"/>
            <a:ext cx="159614" cy="8591551"/>
            <a:chOff x="9383773" y="1342432"/>
            <a:chExt cx="478015" cy="4766127"/>
          </a:xfrm>
        </p:grpSpPr>
        <p:sp>
          <p:nvSpPr>
            <p:cNvPr id="19" name="Google Shape;127;p24">
              <a:extLst>
                <a:ext uri="{FF2B5EF4-FFF2-40B4-BE49-F238E27FC236}">
                  <a16:creationId xmlns:a16="http://schemas.microsoft.com/office/drawing/2014/main" id="{96A23522-444A-D437-44C3-A13C6A040E81}"/>
                </a:ext>
              </a:extLst>
            </p:cNvPr>
            <p:cNvSpPr/>
            <p:nvPr/>
          </p:nvSpPr>
          <p:spPr>
            <a:xfrm rot="-5400000" flipH="1">
              <a:off x="7236240" y="3572515"/>
              <a:ext cx="4683577" cy="388511"/>
            </a:xfrm>
            <a:prstGeom prst="rect">
              <a:avLst/>
            </a:prstGeom>
            <a:solidFill>
              <a:srgbClr val="8A8A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7;p24">
              <a:extLst>
                <a:ext uri="{FF2B5EF4-FFF2-40B4-BE49-F238E27FC236}">
                  <a16:creationId xmlns:a16="http://schemas.microsoft.com/office/drawing/2014/main" id="{775DED29-66B9-E5FF-DE20-C60FEEAD88EA}"/>
                </a:ext>
              </a:extLst>
            </p:cNvPr>
            <p:cNvSpPr/>
            <p:nvPr/>
          </p:nvSpPr>
          <p:spPr>
            <a:xfrm rot="-5400000" flipH="1">
              <a:off x="7325744" y="3489965"/>
              <a:ext cx="4683577" cy="388511"/>
            </a:xfrm>
            <a:prstGeom prst="rect">
              <a:avLst/>
            </a:prstGeom>
            <a:solidFill>
              <a:srgbClr val="114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946992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77</Words>
  <Application>Microsoft Office PowerPoint</Application>
  <PresentationFormat>Panorámica</PresentationFormat>
  <Paragraphs>30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Arial Narrow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Xyzhek Bahena</dc:creator>
  <cp:lastModifiedBy>Xyzhek Bahena</cp:lastModifiedBy>
  <cp:revision>5</cp:revision>
  <dcterms:created xsi:type="dcterms:W3CDTF">2024-07-23T03:01:27Z</dcterms:created>
  <dcterms:modified xsi:type="dcterms:W3CDTF">2024-07-23T03:38:07Z</dcterms:modified>
</cp:coreProperties>
</file>