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A7A7D-90FA-413A-BEEE-BD92E5660D32}" type="datetimeFigureOut">
              <a:rPr lang="es-MX" smtClean="0"/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EB678-2592-4DF3-811C-234CF68D4960}" type="slidenum">
              <a:rPr lang="es-MX" smtClean="0"/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3BAE0-4DCC-4175-BE82-A783FF7F9D1D}" type="datetimeFigureOut">
              <a:rPr lang="es-MX" smtClean="0"/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65258-84AD-4596-AF8B-8265303DCC22}" type="slidenum">
              <a:rPr lang="es-MX" smtClean="0"/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/>
          <p:cNvSpPr/>
          <p:nvPr/>
        </p:nvSpPr>
        <p:spPr>
          <a:xfrm>
            <a:off x="8253202" y="2114550"/>
            <a:ext cx="3376017" cy="2838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Insertar imagen opcional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385482" y="6346122"/>
            <a:ext cx="31824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b="0" i="0" u="none" strike="noStrike" dirty="0">
                <a:solidFill>
                  <a:schemeClr val="bg1"/>
                </a:solidFill>
                <a:effectLst/>
              </a:rPr>
              <a:t>Fecha de presentación: 04 de octubre 2023</a:t>
            </a:r>
            <a:endParaRPr lang="es-MX" sz="12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2" b="33333"/>
          <a:stretch>
            <a:fillRect/>
          </a:stretch>
        </p:blipFill>
        <p:spPr>
          <a:xfrm>
            <a:off x="3836894" y="6284304"/>
            <a:ext cx="8250331" cy="47091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5810" y="2303370"/>
            <a:ext cx="8435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Arial Black" panose="020B0A04020102020204" pitchFamily="34" charset="0"/>
              </a:rPr>
              <a:t>TITULO PONENCIA</a:t>
            </a:r>
            <a:endParaRPr lang="es-MX" sz="2400" b="1" dirty="0">
              <a:latin typeface="Arial Black" panose="020B0A040201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55809" y="3002087"/>
            <a:ext cx="406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RESPONSABLE/S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1318932" y="4318345"/>
            <a:ext cx="1738593" cy="1609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LOGO</a:t>
            </a:r>
            <a:endParaRPr lang="es-MX" sz="1400" dirty="0"/>
          </a:p>
          <a:p>
            <a:pPr algn="ctr"/>
            <a:r>
              <a:rPr lang="es-MX" sz="1400" dirty="0"/>
              <a:t>DEPENDENCIA</a:t>
            </a:r>
            <a:endParaRPr lang="es-MX" sz="1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3" t="2590" b="18193"/>
          <a:stretch>
            <a:fillRect/>
          </a:stretch>
        </p:blipFill>
        <p:spPr>
          <a:xfrm>
            <a:off x="6989986" y="1984633"/>
            <a:ext cx="5097239" cy="3204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527685" y="1352550"/>
            <a:ext cx="9269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Arial Black" panose="020B0A04020102020204" pitchFamily="34" charset="0"/>
              </a:rPr>
              <a:t>TITULO PONENCIA</a:t>
            </a:r>
            <a:endParaRPr lang="es-MX" sz="2400" b="1" dirty="0">
              <a:latin typeface="Arial Black" panose="020B0A040201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27869" y="1939732"/>
            <a:ext cx="1058780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TEXTO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27685" y="1352550"/>
            <a:ext cx="9269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Arial Black" panose="020B0A04020102020204" pitchFamily="34" charset="0"/>
              </a:rPr>
              <a:t>TITULO PONENCIA</a:t>
            </a:r>
            <a:endParaRPr lang="es-MX" sz="2400" b="1" dirty="0">
              <a:latin typeface="Arial Black" panose="020B0A040201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27869" y="1939732"/>
            <a:ext cx="406101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TEXTO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85482" y="6346122"/>
            <a:ext cx="31824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b="0" i="0" u="none" strike="noStrike" dirty="0">
                <a:solidFill>
                  <a:schemeClr val="bg1"/>
                </a:solidFill>
                <a:effectLst/>
              </a:rPr>
              <a:t>Fecha de presentación: 04 de octubre 2023</a:t>
            </a:r>
            <a:endParaRPr lang="es-MX" sz="1200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2" b="33333"/>
          <a:stretch>
            <a:fillRect/>
          </a:stretch>
        </p:blipFill>
        <p:spPr>
          <a:xfrm>
            <a:off x="3836894" y="6284304"/>
            <a:ext cx="8250331" cy="47091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620339" y="2052935"/>
            <a:ext cx="2951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GRACIAS!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998872" y="3429000"/>
            <a:ext cx="2194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DATOS DE CONTACTO</a:t>
            </a:r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</Words>
  <Application>WPS Presentation</Application>
  <PresentationFormat>Panorámica</PresentationFormat>
  <Paragraphs>25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SimSun</vt:lpstr>
      <vt:lpstr>Wingdings</vt:lpstr>
      <vt:lpstr>Arial Black</vt:lpstr>
      <vt:lpstr>Century Gothic</vt:lpstr>
      <vt:lpstr>Calibri</vt:lpstr>
      <vt:lpstr>Microsoft YaHei</vt:lpstr>
      <vt:lpstr>Arial Unicode MS</vt:lpstr>
      <vt:lpstr>Calibri Light</vt:lpstr>
      <vt:lpstr>Tema de Office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arim1</cp:lastModifiedBy>
  <cp:revision>6</cp:revision>
  <dcterms:created xsi:type="dcterms:W3CDTF">2023-04-21T01:52:00Z</dcterms:created>
  <dcterms:modified xsi:type="dcterms:W3CDTF">2023-09-06T22:19:56Z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55437BF729B54931847C81C633ECF8B1</vt:lpwstr>
  </property>
  <property fmtid="{D5CDD505-2E9C-101B-9397-08002B2CF9AE}" pid="3" name="KSOProductBuildVer">
    <vt:lpwstr>2058-12.2.0.13201</vt:lpwstr>
  </property>
</Properties>
</file>