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277208"/>
            <a:ext cx="10058400" cy="204790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171CFD0-81F3-4C00-A4ED-9FCB52D777C1}"/>
              </a:ext>
            </a:extLst>
          </p:cNvPr>
          <p:cNvSpPr/>
          <p:nvPr userDrawn="1"/>
        </p:nvSpPr>
        <p:spPr>
          <a:xfrm>
            <a:off x="3327400" y="6459785"/>
            <a:ext cx="5181589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A5F1DCE-CCAF-4533-B265-B50E35B564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5104" cy="7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4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COMEII 2019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2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MX" dirty="0"/>
          </a:p>
          <a:p>
            <a:r>
              <a:rPr lang="es-MX" dirty="0"/>
              <a:t>COMEII 2019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6F4AE89-E219-427A-9525-68C5528A00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5104" cy="7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Insertar logo de la institución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3AE0757-B101-4811-9189-10EB2F458E2D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4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06AC-E205-4935-8B91-8ED51D399D69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78BB-6D32-41AF-A59B-84A83799A95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196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06AC-E205-4935-8B91-8ED51D399D69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78BB-6D32-41AF-A59B-84A83799A95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545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06AC-E205-4935-8B91-8ED51D399D69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78BB-6D32-41AF-A59B-84A83799A95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17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706AC-E205-4935-8B91-8ED51D399D69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 dirty="0"/>
              <a:t>COMEII 2019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478BB-6D32-41AF-A59B-84A83799A95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728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6" r:id="rId4"/>
    <p:sldLayoutId id="2147483667" r:id="rId5"/>
    <p:sldLayoutId id="2147483649" r:id="rId6"/>
    <p:sldLayoutId id="2147483650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DA89D-8476-444B-B554-0800B795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155324"/>
            <a:ext cx="10058400" cy="1169788"/>
          </a:xfrm>
        </p:spPr>
        <p:txBody>
          <a:bodyPr>
            <a:normAutofit/>
          </a:bodyPr>
          <a:lstStyle/>
          <a:p>
            <a:pPr algn="ctr"/>
            <a:r>
              <a:rPr lang="es-MX" sz="4800" cap="small" dirty="0">
                <a:latin typeface="Arial" panose="020B0604020202020204" pitchFamily="34" charset="0"/>
                <a:cs typeface="Arial" panose="020B0604020202020204" pitchFamily="34" charset="0"/>
              </a:rPr>
              <a:t>Título de la ponencia</a:t>
            </a:r>
            <a:endParaRPr lang="en-US" sz="4800" cap="sm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533788E-F70D-41D9-8A69-03B86F317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681335"/>
          </a:xfrm>
        </p:spPr>
        <p:txBody>
          <a:bodyPr/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F81CDEB-C9AD-45D4-82D0-9FD72D18BD6F}"/>
              </a:ext>
            </a:extLst>
          </p:cNvPr>
          <p:cNvSpPr txBox="1"/>
          <p:nvPr/>
        </p:nvSpPr>
        <p:spPr>
          <a:xfrm>
            <a:off x="4494443" y="5267465"/>
            <a:ext cx="3203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Fecha de presentación </a:t>
            </a: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19/septiembre/2019</a:t>
            </a:r>
          </a:p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Mazatlán, Sinaloa, México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49B772-09BE-4599-B361-620487E6529F}"/>
              </a:ext>
            </a:extLst>
          </p:cNvPr>
          <p:cNvSpPr txBox="1"/>
          <p:nvPr/>
        </p:nvSpPr>
        <p:spPr>
          <a:xfrm>
            <a:off x="7772400" y="628443"/>
            <a:ext cx="2200275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Logo institución ponentes</a:t>
            </a:r>
          </a:p>
        </p:txBody>
      </p:sp>
    </p:spTree>
    <p:extLst>
      <p:ext uri="{BB962C8B-B14F-4D97-AF65-F5344CB8AC3E}">
        <p14:creationId xmlns:p14="http://schemas.microsoft.com/office/powerpoint/2010/main" val="297799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59C1D-7689-4403-A416-C9AB53C7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3DB8F9-C31A-4F14-945C-9CB28909A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Introducción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Métodos y Materiales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Resultados y Discusión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 Conclusiones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2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59C1D-7689-4403-A416-C9AB53C7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s-MX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D5871-8DD1-479B-8D12-C0377C282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3176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81673" y="3114819"/>
            <a:ext cx="3200400" cy="3379124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449F1F-6D08-435C-A8F2-BD94E510FC19}"/>
              </a:ext>
            </a:extLst>
          </p:cNvPr>
          <p:cNvSpPr txBox="1"/>
          <p:nvPr/>
        </p:nvSpPr>
        <p:spPr>
          <a:xfrm>
            <a:off x="6569817" y="4229100"/>
            <a:ext cx="3222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Nombre de la institución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251947B-2EF3-4858-9A61-C6B86C627AD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0"/>
            <a:ext cx="3810000" cy="1498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E23832-71A4-4B6F-8791-7B933CCC2324}"/>
              </a:ext>
            </a:extLst>
          </p:cNvPr>
          <p:cNvSpPr txBox="1"/>
          <p:nvPr/>
        </p:nvSpPr>
        <p:spPr>
          <a:xfrm>
            <a:off x="6795314" y="3429000"/>
            <a:ext cx="3000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Nombre de los autores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A68045-C1AB-4A1D-A7BE-6E50F061633E}"/>
              </a:ext>
            </a:extLst>
          </p:cNvPr>
          <p:cNvSpPr txBox="1"/>
          <p:nvPr/>
        </p:nvSpPr>
        <p:spPr>
          <a:xfrm>
            <a:off x="6781886" y="5029200"/>
            <a:ext cx="2479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Correo electrónico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4EC3C1F-2B5B-46A3-9CE7-3512A4F2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944" y="5854700"/>
            <a:ext cx="914400" cy="9144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38EF7FA-AB93-4F96-9EBE-A0E07DFCBD99}"/>
              </a:ext>
            </a:extLst>
          </p:cNvPr>
          <p:cNvSpPr txBox="1">
            <a:spLocks/>
          </p:cNvSpPr>
          <p:nvPr/>
        </p:nvSpPr>
        <p:spPr>
          <a:xfrm>
            <a:off x="4843780" y="2019300"/>
            <a:ext cx="6492240" cy="474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MX" sz="5400" b="1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Contacto</a:t>
            </a:r>
            <a:endParaRPr lang="en-US" sz="5400" b="1" spc="-5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0408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Título de la ponencia</vt:lpstr>
      <vt:lpstr>Contenido</vt:lpstr>
      <vt:lpstr>Introducción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ponencia</dc:title>
  <dc:creator>Microsoft</dc:creator>
  <cp:lastModifiedBy>Juan </cp:lastModifiedBy>
  <cp:revision>5</cp:revision>
  <dcterms:created xsi:type="dcterms:W3CDTF">2019-08-26T20:54:00Z</dcterms:created>
  <dcterms:modified xsi:type="dcterms:W3CDTF">2019-08-26T21:35:53Z</dcterms:modified>
</cp:coreProperties>
</file>