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84" r:id="rId2"/>
    <p:sldId id="281" r:id="rId3"/>
    <p:sldId id="282" r:id="rId4"/>
    <p:sldId id="283" r:id="rId5"/>
    <p:sldId id="280" r:id="rId6"/>
    <p:sldId id="285" r:id="rId7"/>
  </p:sldIdLst>
  <p:sldSz cx="9144000" cy="6858000" type="screen4x3"/>
  <p:notesSz cx="6797675" cy="9928225"/>
  <p:custDataLst>
    <p:tags r:id="rId9"/>
  </p:custData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DE4"/>
    <a:srgbClr val="727375"/>
    <a:srgbClr val="7DA5D6"/>
    <a:srgbClr val="1F6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06" autoAdjust="0"/>
    <p:restoredTop sz="94660"/>
  </p:normalViewPr>
  <p:slideViewPr>
    <p:cSldViewPr>
      <p:cViewPr varScale="1">
        <p:scale>
          <a:sx n="82" d="100"/>
          <a:sy n="82" d="100"/>
        </p:scale>
        <p:origin x="141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77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137AD-5F04-4E03-AE00-9BB37297E20E}" type="datetimeFigureOut">
              <a:rPr lang="es-MX" smtClean="0"/>
              <a:pPr/>
              <a:t>16/09/2018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8A890-CD4D-4DEA-9D3E-53E1BB3359C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737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07530-3EF6-4486-8E4D-20631B50F660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5661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7.png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7.png"/><Relationship Id="rId1" Type="http://schemas.openxmlformats.org/officeDocument/2006/relationships/tags" Target="../tags/tag1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988840"/>
            <a:ext cx="77724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58112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543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171" y="1196752"/>
            <a:ext cx="7812360" cy="543594"/>
          </a:xfrm>
        </p:spPr>
        <p:txBody>
          <a:bodyPr>
            <a:noAutofit/>
          </a:bodyPr>
          <a:lstStyle>
            <a:lvl1pPr>
              <a:defRPr sz="2800">
                <a:effectLst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04864"/>
            <a:ext cx="7886700" cy="39720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77C2639-8A4A-4CB0-8E25-F1AFBEE48832}" type="datetimeFigureOut">
              <a:rPr lang="es-MX" smtClean="0"/>
              <a:pPr/>
              <a:t>16/09/2018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3B7BA3B-3323-4514-9C4F-B4B7F299ED43}" type="slidenum">
              <a:rPr lang="es-MX" smtClean="0"/>
              <a:pPr/>
              <a:t>‹Nº›</a:t>
            </a:fld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354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77C2639-8A4A-4CB0-8E25-F1AFBEE48832}" type="datetimeFigureOut">
              <a:rPr lang="es-MX" smtClean="0"/>
              <a:pPr/>
              <a:t>16/09/2018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3B7BA3B-3323-4514-9C4F-B4B7F299ED43}" type="slidenum">
              <a:rPr lang="es-MX" smtClean="0"/>
              <a:pPr/>
              <a:t>‹Nº›</a:t>
            </a:fld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9801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196752"/>
            <a:ext cx="7380312" cy="720081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0848"/>
            <a:ext cx="3886200" cy="44644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060848"/>
            <a:ext cx="3886200" cy="44644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693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1" y="1196752"/>
            <a:ext cx="7452319" cy="893515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24757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048669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224757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48669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682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10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 userDrawn="1"/>
        </p:nvSpPr>
        <p:spPr>
          <a:xfrm>
            <a:off x="-1" y="-25075"/>
            <a:ext cx="9144001" cy="1989515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72000">
                <a:schemeClr val="bg1"/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Imagen 22"/>
          <p:cNvPicPr>
            <a:picLocks noChangeAspect="1"/>
          </p:cNvPicPr>
          <p:nvPr userDrawn="1"/>
        </p:nvPicPr>
        <p:blipFill rotWithShape="1">
          <a:blip r:embed="rId3"/>
          <a:srcRect l="-592" t="12576" r="592" b="33756"/>
          <a:stretch/>
        </p:blipFill>
        <p:spPr>
          <a:xfrm>
            <a:off x="-54575" y="-25075"/>
            <a:ext cx="3541486" cy="2952754"/>
          </a:xfrm>
          <a:prstGeom prst="flowChartMerge">
            <a:avLst/>
          </a:prstGeom>
        </p:spPr>
      </p:pic>
      <p:pic>
        <p:nvPicPr>
          <p:cNvPr id="18" name="Imagen 67">
            <a:extLst>
              <a:ext uri="{FF2B5EF4-FFF2-40B4-BE49-F238E27FC236}">
                <a16:creationId xmlns:a16="http://schemas.microsoft.com/office/drawing/2014/main" id="{4F05CA56-4E0E-46EE-991C-ABEC4542DD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83" y="2555934"/>
            <a:ext cx="1245770" cy="1211991"/>
          </a:xfrm>
          <a:prstGeom prst="rect">
            <a:avLst/>
          </a:prstGeom>
        </p:spPr>
      </p:pic>
      <p:cxnSp>
        <p:nvCxnSpPr>
          <p:cNvPr id="25" name="24 Conector recto"/>
          <p:cNvCxnSpPr/>
          <p:nvPr userDrawn="1"/>
        </p:nvCxnSpPr>
        <p:spPr>
          <a:xfrm>
            <a:off x="0" y="5733256"/>
            <a:ext cx="91440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 userDrawn="1"/>
        </p:nvSpPr>
        <p:spPr>
          <a:xfrm>
            <a:off x="1835696" y="5866605"/>
            <a:ext cx="1008112" cy="423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C:\Users\admin\Desktop\COMEII\nuevo logo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68080"/>
            <a:ext cx="2160239" cy="42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1 Imagen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983" y="5807203"/>
            <a:ext cx="999673" cy="331233"/>
          </a:xfrm>
          <a:prstGeom prst="rect">
            <a:avLst/>
          </a:prstGeom>
        </p:spPr>
      </p:pic>
      <p:pic>
        <p:nvPicPr>
          <p:cNvPr id="11" name="2 Imagen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95" y="5813252"/>
            <a:ext cx="979547" cy="241370"/>
          </a:xfrm>
          <a:prstGeom prst="rect">
            <a:avLst/>
          </a:prstGeom>
        </p:spPr>
      </p:pic>
      <p:pic>
        <p:nvPicPr>
          <p:cNvPr id="12" name="3 Imagen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84" y="5795996"/>
            <a:ext cx="862136" cy="342440"/>
          </a:xfrm>
          <a:prstGeom prst="rect">
            <a:avLst/>
          </a:prstGeom>
        </p:spPr>
      </p:pic>
      <p:pic>
        <p:nvPicPr>
          <p:cNvPr id="13" name="7 Imagen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572" y="5773828"/>
            <a:ext cx="379811" cy="379811"/>
          </a:xfrm>
          <a:prstGeom prst="rect">
            <a:avLst/>
          </a:prstGeom>
        </p:spPr>
      </p:pic>
      <p:pic>
        <p:nvPicPr>
          <p:cNvPr id="14" name="8 Imagen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364227"/>
            <a:ext cx="787584" cy="230916"/>
          </a:xfrm>
          <a:prstGeom prst="rect">
            <a:avLst/>
          </a:prstGeom>
        </p:spPr>
      </p:pic>
      <p:pic>
        <p:nvPicPr>
          <p:cNvPr id="17" name="11 Imagen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849" y="6283817"/>
            <a:ext cx="341932" cy="311326"/>
          </a:xfrm>
          <a:prstGeom prst="rect">
            <a:avLst/>
          </a:prstGeom>
        </p:spPr>
      </p:pic>
      <p:pic>
        <p:nvPicPr>
          <p:cNvPr id="19" name="12 Imagen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19" y="6298525"/>
            <a:ext cx="702574" cy="341505"/>
          </a:xfrm>
          <a:prstGeom prst="rect">
            <a:avLst/>
          </a:prstGeom>
        </p:spPr>
      </p:pic>
      <p:pic>
        <p:nvPicPr>
          <p:cNvPr id="20" name="13 Imagen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046" y="6205815"/>
            <a:ext cx="490445" cy="467330"/>
          </a:xfrm>
          <a:prstGeom prst="rect">
            <a:avLst/>
          </a:prstGeom>
        </p:spPr>
      </p:pic>
      <p:pic>
        <p:nvPicPr>
          <p:cNvPr id="21" name="16 Imagen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42" y="6380788"/>
            <a:ext cx="943676" cy="227072"/>
          </a:xfrm>
          <a:prstGeom prst="rect">
            <a:avLst/>
          </a:prstGeom>
        </p:spPr>
      </p:pic>
      <p:pic>
        <p:nvPicPr>
          <p:cNvPr id="22" name="18 Imagen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06" y="6255330"/>
            <a:ext cx="667857" cy="477987"/>
          </a:xfrm>
          <a:prstGeom prst="rect">
            <a:avLst/>
          </a:prstGeom>
        </p:spPr>
      </p:pic>
      <p:pic>
        <p:nvPicPr>
          <p:cNvPr id="23" name="19 Imagen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54" y="6325171"/>
            <a:ext cx="1137652" cy="357797"/>
          </a:xfrm>
          <a:prstGeom prst="rect">
            <a:avLst/>
          </a:prstGeom>
        </p:spPr>
      </p:pic>
      <p:pic>
        <p:nvPicPr>
          <p:cNvPr id="24" name="Picture 2" descr="Resultado de imagen para inifap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02" y="6307854"/>
            <a:ext cx="669750" cy="3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330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8987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2949178" cy="1384176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110" y="1196752"/>
            <a:ext cx="4629150" cy="540385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560" y="2796952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663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560" y="2060848"/>
            <a:ext cx="7886700" cy="44710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778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585" y="1433586"/>
            <a:ext cx="1971675" cy="509175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560" y="1433586"/>
            <a:ext cx="5800725" cy="509175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215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 userDrawn="1"/>
        </p:nvSpPr>
        <p:spPr>
          <a:xfrm>
            <a:off x="-1" y="-25075"/>
            <a:ext cx="9144001" cy="1989515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72000">
                <a:schemeClr val="bg1"/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pic>
        <p:nvPicPr>
          <p:cNvPr id="16" name="Imagen 22"/>
          <p:cNvPicPr>
            <a:picLocks noChangeAspect="1"/>
          </p:cNvPicPr>
          <p:nvPr userDrawn="1"/>
        </p:nvPicPr>
        <p:blipFill rotWithShape="1">
          <a:blip r:embed="rId3"/>
          <a:srcRect l="-592" t="12576" r="592" b="33756"/>
          <a:stretch/>
        </p:blipFill>
        <p:spPr>
          <a:xfrm>
            <a:off x="-54575" y="-25075"/>
            <a:ext cx="3541486" cy="2952754"/>
          </a:xfrm>
          <a:prstGeom prst="flowChartMerge">
            <a:avLst/>
          </a:prstGeom>
        </p:spPr>
      </p:pic>
      <p:pic>
        <p:nvPicPr>
          <p:cNvPr id="18" name="Imagen 67">
            <a:extLst>
              <a:ext uri="{FF2B5EF4-FFF2-40B4-BE49-F238E27FC236}">
                <a16:creationId xmlns:a16="http://schemas.microsoft.com/office/drawing/2014/main" id="{4F05CA56-4E0E-46EE-991C-ABEC4542DD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83" y="2555934"/>
            <a:ext cx="1245770" cy="1211991"/>
          </a:xfrm>
          <a:prstGeom prst="rect">
            <a:avLst/>
          </a:prstGeom>
        </p:spPr>
      </p:pic>
      <p:cxnSp>
        <p:nvCxnSpPr>
          <p:cNvPr id="25" name="24 Conector recto"/>
          <p:cNvCxnSpPr/>
          <p:nvPr userDrawn="1"/>
        </p:nvCxnSpPr>
        <p:spPr>
          <a:xfrm>
            <a:off x="0" y="5733256"/>
            <a:ext cx="91440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admin\Desktop\COMEII\nuevo logo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68080"/>
            <a:ext cx="2160239" cy="42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983" y="5807203"/>
            <a:ext cx="999673" cy="33123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95" y="5813252"/>
            <a:ext cx="979547" cy="24137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84" y="5795996"/>
            <a:ext cx="862136" cy="34244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572" y="5773828"/>
            <a:ext cx="379811" cy="379811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364227"/>
            <a:ext cx="787584" cy="230916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849" y="6283817"/>
            <a:ext cx="341932" cy="31132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19" y="6298525"/>
            <a:ext cx="702574" cy="341505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046" y="6205815"/>
            <a:ext cx="490445" cy="46733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42" y="6380788"/>
            <a:ext cx="943676" cy="227072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06" y="6255330"/>
            <a:ext cx="667857" cy="477987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54" y="6325171"/>
            <a:ext cx="1137652" cy="357797"/>
          </a:xfrm>
          <a:prstGeom prst="rect">
            <a:avLst/>
          </a:prstGeom>
        </p:spPr>
      </p:pic>
      <p:pic>
        <p:nvPicPr>
          <p:cNvPr id="1026" name="Picture 2" descr="Resultado de imagen para inifap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02" y="6307854"/>
            <a:ext cx="669750" cy="3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6103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422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 userDrawn="1"/>
        </p:nvSpPr>
        <p:spPr>
          <a:xfrm>
            <a:off x="0" y="1"/>
            <a:ext cx="9144001" cy="54868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72000">
                <a:schemeClr val="bg1"/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688" y="1262522"/>
            <a:ext cx="7380312" cy="7983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666"/>
            <a:ext cx="1083541" cy="1084857"/>
          </a:xfrm>
          <a:prstGeom prst="rect">
            <a:avLst/>
          </a:prstGeom>
        </p:spPr>
      </p:pic>
      <p:pic>
        <p:nvPicPr>
          <p:cNvPr id="10" name="Picture 2" descr="C:\Users\admin\Desktop\COMEII\para hojamembretada.png"/>
          <p:cNvPicPr>
            <a:picLocks noChangeAspect="1" noChangeArrowheads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7" t="24910" b="6558"/>
          <a:stretch/>
        </p:blipFill>
        <p:spPr bwMode="auto">
          <a:xfrm>
            <a:off x="2987824" y="256490"/>
            <a:ext cx="3538697" cy="84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para universidad autonoma de aguascalientes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57947"/>
            <a:ext cx="1335398" cy="63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5"/>
    </p:custDataLst>
    <p:extLst>
      <p:ext uri="{BB962C8B-B14F-4D97-AF65-F5344CB8AC3E}">
        <p14:creationId xmlns:p14="http://schemas.microsoft.com/office/powerpoint/2010/main" val="63682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20" r:id="rId8"/>
    <p:sldLayoutId id="2147483716" r:id="rId9"/>
    <p:sldLayoutId id="2147483718" r:id="rId10"/>
    <p:sldLayoutId id="2147483719" r:id="rId11"/>
    <p:sldLayoutId id="2147483728" r:id="rId12"/>
    <p:sldLayoutId id="2147483729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: esquinas redondeadas 1">
            <a:extLst>
              <a:ext uri="{FF2B5EF4-FFF2-40B4-BE49-F238E27FC236}">
                <a16:creationId xmlns:a16="http://schemas.microsoft.com/office/drawing/2014/main" id="{A7543395-049F-4EE3-BFBE-F113E64E6258}"/>
              </a:ext>
            </a:extLst>
          </p:cNvPr>
          <p:cNvSpPr/>
          <p:nvPr/>
        </p:nvSpPr>
        <p:spPr>
          <a:xfrm>
            <a:off x="971600" y="4040521"/>
            <a:ext cx="1512168" cy="1296144"/>
          </a:xfrm>
          <a:prstGeom prst="roundRect">
            <a:avLst>
              <a:gd name="adj" fmla="val 2804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Logo (s) Institución Ponente</a:t>
            </a:r>
          </a:p>
        </p:txBody>
      </p:sp>
      <p:sp>
        <p:nvSpPr>
          <p:cNvPr id="14" name="CuadroTexto 5">
            <a:extLst>
              <a:ext uri="{FF2B5EF4-FFF2-40B4-BE49-F238E27FC236}">
                <a16:creationId xmlns:a16="http://schemas.microsoft.com/office/drawing/2014/main" id="{A0C229AD-D8B9-4F55-8FD3-C975E9211F9E}"/>
              </a:ext>
            </a:extLst>
          </p:cNvPr>
          <p:cNvSpPr txBox="1"/>
          <p:nvPr/>
        </p:nvSpPr>
        <p:spPr>
          <a:xfrm>
            <a:off x="2890144" y="4040521"/>
            <a:ext cx="5720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3600" b="1">
                <a:latin typeface="Soberana Sans" panose="02000000000000000000" pitchFamily="50" charset="0"/>
              </a:defRPr>
            </a:lvl1pPr>
          </a:lstStyle>
          <a:p>
            <a:r>
              <a:rPr lang="es-MX" sz="2800" b="0" i="1" dirty="0">
                <a:latin typeface="+mn-lt"/>
              </a:rPr>
              <a:t>Autores ponencia</a:t>
            </a:r>
          </a:p>
        </p:txBody>
      </p:sp>
      <p:sp>
        <p:nvSpPr>
          <p:cNvPr id="15" name="CuadroTexto 7">
            <a:extLst>
              <a:ext uri="{FF2B5EF4-FFF2-40B4-BE49-F238E27FC236}">
                <a16:creationId xmlns:a16="http://schemas.microsoft.com/office/drawing/2014/main" id="{8E5BCA4C-7458-49D1-BD3F-DF265561B85C}"/>
              </a:ext>
            </a:extLst>
          </p:cNvPr>
          <p:cNvSpPr txBox="1"/>
          <p:nvPr/>
        </p:nvSpPr>
        <p:spPr>
          <a:xfrm>
            <a:off x="2615128" y="2155760"/>
            <a:ext cx="59958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b="1" cap="small">
                <a:latin typeface="Soberana Sans" panose="02000000000000000000" pitchFamily="50" charset="0"/>
              </a:defRPr>
            </a:lvl1pPr>
          </a:lstStyle>
          <a:p>
            <a:r>
              <a:rPr lang="es-MX" sz="2800" b="0" dirty="0">
                <a:latin typeface="+mn-lt"/>
              </a:rPr>
              <a:t>Título Conferencia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25952" b="8237"/>
          <a:stretch/>
        </p:blipFill>
        <p:spPr>
          <a:xfrm>
            <a:off x="3995936" y="260648"/>
            <a:ext cx="4131810" cy="933683"/>
          </a:xfrm>
          <a:prstGeom prst="rect">
            <a:avLst/>
          </a:prstGeom>
        </p:spPr>
      </p:pic>
      <p:sp>
        <p:nvSpPr>
          <p:cNvPr id="17" name="CuadroTexto 8"/>
          <p:cNvSpPr txBox="1"/>
          <p:nvPr/>
        </p:nvSpPr>
        <p:spPr>
          <a:xfrm>
            <a:off x="6374891" y="5320806"/>
            <a:ext cx="2769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2">
                    <a:lumMod val="25000"/>
                  </a:schemeClr>
                </a:solidFill>
              </a:rPr>
              <a:t>Fecha 16/octubre/2018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24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solidFill>
            <a:srgbClr val="5FADE4"/>
          </a:solidFill>
        </p:spPr>
        <p:txBody>
          <a:bodyPr/>
          <a:lstStyle/>
          <a:p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442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686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377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15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7" name="16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801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3"/>
          <p:cNvSpPr/>
          <p:nvPr/>
        </p:nvSpPr>
        <p:spPr>
          <a:xfrm>
            <a:off x="4971144" y="1844824"/>
            <a:ext cx="25097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6000" b="1" dirty="0">
                <a:solidFill>
                  <a:srgbClr val="44546A">
                    <a:lumMod val="40000"/>
                    <a:lumOff val="60000"/>
                  </a:srgbClr>
                </a:solidFill>
              </a:rPr>
              <a:t>Gracias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3667144" y="4020160"/>
            <a:ext cx="5186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400" b="0" cap="small"/>
            </a:lvl1pPr>
          </a:lstStyle>
          <a:p>
            <a:r>
              <a:rPr lang="es-MX" sz="2000" dirty="0">
                <a:solidFill>
                  <a:prstClr val="black"/>
                </a:solidFill>
              </a:rPr>
              <a:t>Datos De Contacto De Conferencista</a:t>
            </a:r>
            <a:br>
              <a:rPr lang="es-MX" sz="2000" dirty="0">
                <a:solidFill>
                  <a:prstClr val="black"/>
                </a:solidFill>
              </a:rPr>
            </a:br>
            <a:r>
              <a:rPr lang="es-MX" sz="2000" dirty="0">
                <a:solidFill>
                  <a:prstClr val="black"/>
                </a:solidFill>
              </a:rPr>
              <a:t>Institución</a:t>
            </a:r>
            <a:br>
              <a:rPr lang="es-MX" sz="2000" dirty="0">
                <a:solidFill>
                  <a:prstClr val="black"/>
                </a:solidFill>
              </a:rPr>
            </a:br>
            <a:r>
              <a:rPr lang="es-MX" sz="2000" dirty="0">
                <a:solidFill>
                  <a:prstClr val="black"/>
                </a:solidFill>
              </a:rPr>
              <a:t>Correo Electrónico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37143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8ae60479f8a788c896d69ca6ebc2997c87887cd"/>
  <p:tag name="ARTICULATE_DESIGN_ID_OFFICE THEME" val="zAiFrL7Z"/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3755</TotalTime>
  <Words>23</Words>
  <Application>Microsoft Office PowerPoint</Application>
  <PresentationFormat>Presentación en pantalla (4:3)</PresentationFormat>
  <Paragraphs>7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</dc:creator>
  <cp:lastModifiedBy>Juan Ojeda</cp:lastModifiedBy>
  <cp:revision>227</cp:revision>
  <cp:lastPrinted>2018-09-13T20:51:06Z</cp:lastPrinted>
  <dcterms:created xsi:type="dcterms:W3CDTF">2017-04-20T23:16:34Z</dcterms:created>
  <dcterms:modified xsi:type="dcterms:W3CDTF">2018-09-17T03:53:35Z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CA518D9C-DA78-471F-AB9A-DAA34CC1BC4B</vt:lpwstr>
  </property>
  <property fmtid="{D5CDD505-2E9C-101B-9397-08002B2CF9AE}" pid="3" name="ArticulatePath">
    <vt:lpwstr>PlantillaPPT_3CongresoCOMEII2017-vf</vt:lpwstr>
  </property>
</Properties>
</file>