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72" r:id="rId2"/>
    <p:sldId id="276" r:id="rId3"/>
    <p:sldId id="281" r:id="rId4"/>
    <p:sldId id="275" r:id="rId5"/>
    <p:sldId id="280" r:id="rId6"/>
  </p:sldIdLst>
  <p:sldSz cx="9144000" cy="6858000" type="screen4x3"/>
  <p:notesSz cx="6858000" cy="9144000"/>
  <p:custDataLst>
    <p:tags r:id="rId8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A5D6"/>
    <a:srgbClr val="1F61AF"/>
    <a:srgbClr val="727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06" autoAdjust="0"/>
    <p:restoredTop sz="94660"/>
  </p:normalViewPr>
  <p:slideViewPr>
    <p:cSldViewPr>
      <p:cViewPr varScale="1">
        <p:scale>
          <a:sx n="65" d="100"/>
          <a:sy n="65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137AD-5F04-4E03-AE00-9BB37297E20E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8A890-CD4D-4DEA-9D3E-53E1BB3359C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2737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07530-3EF6-4486-8E4D-20631B50F660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1025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543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7787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15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812360" cy="543594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52736"/>
            <a:ext cx="7886700" cy="5124227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3549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80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4">
            <a:extLst>
              <a:ext uri="{FF2B5EF4-FFF2-40B4-BE49-F238E27FC236}">
                <a16:creationId xmlns:a16="http://schemas.microsoft.com/office/drawing/2014/main" id="{B5391398-E621-463C-8DFC-6F93717EEB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14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5976664" cy="720081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97361"/>
            <a:ext cx="3886200" cy="5079602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97361"/>
            <a:ext cx="3886200" cy="507960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693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682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10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330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63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84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5">
            <a:extLst>
              <a:ext uri="{FF2B5EF4-FFF2-40B4-BE49-F238E27FC236}">
                <a16:creationId xmlns:a16="http://schemas.microsoft.com/office/drawing/2014/main" id="{C90D5E40-481B-454F-8146-59372716E34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1640" y="365127"/>
            <a:ext cx="7812360" cy="5435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3849"/>
            <a:ext cx="7886700" cy="490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C2639-8A4A-4CB0-8E25-F1AFBEE48832}" type="datetimeFigureOut">
              <a:rPr lang="es-MX" smtClean="0"/>
              <a:pPr/>
              <a:t>21/09/2017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7BA3B-3323-4514-9C4F-B4B7F299ED4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682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160"/>
            <a:ext cx="9144000" cy="68580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23320" y="4783905"/>
            <a:ext cx="4869160" cy="602557"/>
          </a:xfrm>
        </p:spPr>
        <p:txBody>
          <a:bodyPr>
            <a:normAutofit/>
          </a:bodyPr>
          <a:lstStyle/>
          <a:p>
            <a:pPr algn="r"/>
            <a:r>
              <a:rPr lang="es-MX" sz="2000" b="1" dirty="0"/>
              <a:t>Nombre Conferencista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23528" y="1789478"/>
            <a:ext cx="8568952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Título Conferencia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436096" y="573325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Fecha DD/MM/2017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A7543395-049F-4EE3-BFBE-F113E64E6258}"/>
              </a:ext>
            </a:extLst>
          </p:cNvPr>
          <p:cNvSpPr/>
          <p:nvPr/>
        </p:nvSpPr>
        <p:spPr>
          <a:xfrm>
            <a:off x="827584" y="4437112"/>
            <a:ext cx="2232248" cy="1296144"/>
          </a:xfrm>
          <a:prstGeom prst="roundRect">
            <a:avLst>
              <a:gd name="adj" fmla="val 2804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Logo (s) Institución Ponente</a:t>
            </a:r>
          </a:p>
        </p:txBody>
      </p:sp>
    </p:spTree>
    <p:extLst>
      <p:ext uri="{BB962C8B-B14F-4D97-AF65-F5344CB8AC3E}">
        <p14:creationId xmlns:p14="http://schemas.microsoft.com/office/powerpoint/2010/main" val="3531879951"/>
      </p:ext>
    </p:extLst>
  </p:cSld>
  <p:clrMapOvr>
    <a:masterClrMapping/>
  </p:clrMapOvr>
  <p:transition spd="slow" advClick="0" advTm="10000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67686" cy="555636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89654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5744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7E00CD-25F1-4E0D-BAF6-13D33FED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86E4FD-6645-4B6F-85D8-FE8175727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442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contenido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146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221110"/>
            <a:ext cx="5904656" cy="543594"/>
          </a:xfrm>
        </p:spPr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196752"/>
            <a:ext cx="3886200" cy="4980211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196752"/>
            <a:ext cx="3886200" cy="4980211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45629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717032"/>
            <a:ext cx="4807446" cy="1800200"/>
          </a:xfrm>
        </p:spPr>
        <p:txBody>
          <a:bodyPr>
            <a:normAutofit/>
          </a:bodyPr>
          <a:lstStyle/>
          <a:p>
            <a:pPr algn="ctr"/>
            <a:r>
              <a:rPr lang="es-MX" sz="1800" dirty="0">
                <a:latin typeface="+mn-lt"/>
              </a:rPr>
              <a:t>Datos de Contacto de Conferencista</a:t>
            </a:r>
            <a:br>
              <a:rPr lang="es-MX" sz="1800" dirty="0">
                <a:latin typeface="+mn-lt"/>
              </a:rPr>
            </a:br>
            <a:br>
              <a:rPr lang="es-MX" sz="1800" dirty="0">
                <a:latin typeface="+mn-lt"/>
              </a:rPr>
            </a:br>
            <a:r>
              <a:rPr lang="es-MX" sz="1800" dirty="0">
                <a:latin typeface="+mn-lt"/>
              </a:rPr>
              <a:t>Institución</a:t>
            </a:r>
            <a:br>
              <a:rPr lang="es-MX" sz="1800" dirty="0">
                <a:latin typeface="+mn-lt"/>
              </a:rPr>
            </a:br>
            <a:br>
              <a:rPr lang="es-MX" sz="1800" dirty="0">
                <a:latin typeface="+mn-lt"/>
              </a:rPr>
            </a:br>
            <a:r>
              <a:rPr lang="es-MX" sz="1800" dirty="0">
                <a:latin typeface="+mn-lt"/>
              </a:rPr>
              <a:t>Correo electrónico</a:t>
            </a:r>
            <a:endParaRPr lang="es-MX" sz="5400" dirty="0">
              <a:latin typeface="+mn-lt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777510" y="1844824"/>
            <a:ext cx="25097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6000" b="1" dirty="0">
                <a:solidFill>
                  <a:schemeClr val="bg1">
                    <a:lumMod val="50000"/>
                  </a:schemeClr>
                </a:solidFill>
              </a:rPr>
              <a:t>Gracias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1688801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8ae60479f8a788c896d69ca6ebc2997c87887cd"/>
</p:tagLst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3522</TotalTime>
  <Words>23</Words>
  <Application>Microsoft Office PowerPoint</Application>
  <PresentationFormat>Presentación en pantalla (4:3)</PresentationFormat>
  <Paragraphs>7</Paragraphs>
  <Slides>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Datos de Contacto de Conferencista  Institución  Correo electrónico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Gustav</dc:creator>
  <cp:lastModifiedBy>Juan Bahena Sanchez</cp:lastModifiedBy>
  <cp:revision>204</cp:revision>
  <dcterms:created xsi:type="dcterms:W3CDTF">2017-04-20T23:16:34Z</dcterms:created>
  <dcterms:modified xsi:type="dcterms:W3CDTF">2017-09-21T22:13:36Z</dcterms:modified>
</cp:coreProperties>
</file>